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742" r:id="rId2"/>
  </p:sldMasterIdLst>
  <p:notesMasterIdLst>
    <p:notesMasterId r:id="rId29"/>
  </p:notesMasterIdLst>
  <p:handoutMasterIdLst>
    <p:handoutMasterId r:id="rId30"/>
  </p:handoutMasterIdLst>
  <p:sldIdLst>
    <p:sldId id="664" r:id="rId3"/>
    <p:sldId id="677" r:id="rId4"/>
    <p:sldId id="676" r:id="rId5"/>
    <p:sldId id="675" r:id="rId6"/>
    <p:sldId id="668" r:id="rId7"/>
    <p:sldId id="659" r:id="rId8"/>
    <p:sldId id="691" r:id="rId9"/>
    <p:sldId id="704" r:id="rId10"/>
    <p:sldId id="681" r:id="rId11"/>
    <p:sldId id="686" r:id="rId12"/>
    <p:sldId id="689" r:id="rId13"/>
    <p:sldId id="687" r:id="rId14"/>
    <p:sldId id="688" r:id="rId15"/>
    <p:sldId id="680" r:id="rId16"/>
    <p:sldId id="696" r:id="rId17"/>
    <p:sldId id="697" r:id="rId18"/>
    <p:sldId id="698" r:id="rId19"/>
    <p:sldId id="694" r:id="rId20"/>
    <p:sldId id="701" r:id="rId21"/>
    <p:sldId id="699" r:id="rId22"/>
    <p:sldId id="700" r:id="rId23"/>
    <p:sldId id="703" r:id="rId24"/>
    <p:sldId id="683" r:id="rId25"/>
    <p:sldId id="695" r:id="rId26"/>
    <p:sldId id="660" r:id="rId27"/>
    <p:sldId id="283"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360" userDrawn="1">
          <p15:clr>
            <a:srgbClr val="A4A3A4"/>
          </p15:clr>
        </p15:guide>
        <p15:guide id="4" pos="158" userDrawn="1">
          <p15:clr>
            <a:srgbClr val="A4A3A4"/>
          </p15:clr>
        </p15:guide>
        <p15:guide id="5" pos="1848" userDrawn="1">
          <p15:clr>
            <a:srgbClr val="A4A3A4"/>
          </p15:clr>
        </p15:guide>
        <p15:guide id="6" pos="1941" userDrawn="1">
          <p15:clr>
            <a:srgbClr val="A4A3A4"/>
          </p15:clr>
        </p15:guide>
        <p15:guide id="7" pos="2034" userDrawn="1">
          <p15:clr>
            <a:srgbClr val="A4A3A4"/>
          </p15:clr>
        </p15:guide>
        <p15:guide id="8" pos="2787" userDrawn="1">
          <p15:clr>
            <a:srgbClr val="A4A3A4"/>
          </p15:clr>
        </p15:guide>
        <p15:guide id="9" pos="2970" userDrawn="1">
          <p15:clr>
            <a:srgbClr val="A4A3A4"/>
          </p15:clr>
        </p15:guide>
        <p15:guide id="10" pos="3726" userDrawn="1">
          <p15:clr>
            <a:srgbClr val="A4A3A4"/>
          </p15:clr>
        </p15:guide>
        <p15:guide id="11" pos="3816" userDrawn="1">
          <p15:clr>
            <a:srgbClr val="A4A3A4"/>
          </p15:clr>
        </p15:guide>
        <p15:guide id="12" pos="3906" userDrawn="1">
          <p15:clr>
            <a:srgbClr val="A4A3A4"/>
          </p15:clr>
        </p15:guide>
        <p15:guide id="13" pos="5603" userDrawn="1">
          <p15:clr>
            <a:srgbClr val="A4A3A4"/>
          </p15:clr>
        </p15:guide>
        <p15:guide id="14" orient="horz" pos="792" userDrawn="1">
          <p15:clr>
            <a:srgbClr val="A4A3A4"/>
          </p15:clr>
        </p15:guide>
        <p15:guide id="15" orient="horz" pos="2934" userDrawn="1">
          <p15:clr>
            <a:srgbClr val="A4A3A4"/>
          </p15:clr>
        </p15:guide>
        <p15:guide id="16" orient="horz" pos="626" userDrawn="1">
          <p15:clr>
            <a:srgbClr val="A4A3A4"/>
          </p15:clr>
        </p15:guide>
        <p15:guide id="17" orient="horz" pos="547" userDrawn="1">
          <p15:clr>
            <a:srgbClr val="A4A3A4"/>
          </p15:clr>
        </p15:guide>
        <p15:guide id="18" orient="horz" pos="151" userDrawn="1">
          <p15:clr>
            <a:srgbClr val="A4A3A4"/>
          </p15:clr>
        </p15:guide>
        <p15:guide id="20" orient="horz" pos="3114" userDrawn="1">
          <p15:clr>
            <a:srgbClr val="A4A3A4"/>
          </p15:clr>
        </p15:guide>
        <p15:guide id="21" orient="horz" pos="16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37B"/>
    <a:srgbClr val="FFFFFF"/>
    <a:srgbClr val="213469"/>
    <a:srgbClr val="00A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29" autoAdjust="0"/>
    <p:restoredTop sz="70694" autoAdjust="0"/>
  </p:normalViewPr>
  <p:slideViewPr>
    <p:cSldViewPr snapToGrid="0" showGuides="1">
      <p:cViewPr varScale="1">
        <p:scale>
          <a:sx n="106" d="100"/>
          <a:sy n="106" d="100"/>
        </p:scale>
        <p:origin x="114" y="396"/>
      </p:cViewPr>
      <p:guideLst>
        <p:guide pos="2880"/>
        <p:guide orient="horz" pos="360"/>
        <p:guide pos="158"/>
        <p:guide pos="1848"/>
        <p:guide pos="1941"/>
        <p:guide pos="2034"/>
        <p:guide pos="2787"/>
        <p:guide pos="2970"/>
        <p:guide pos="3726"/>
        <p:guide pos="3816"/>
        <p:guide pos="3906"/>
        <p:guide pos="5603"/>
        <p:guide orient="horz" pos="792"/>
        <p:guide orient="horz" pos="2934"/>
        <p:guide orient="horz" pos="626"/>
        <p:guide orient="horz" pos="547"/>
        <p:guide orient="horz" pos="151"/>
        <p:guide orient="horz" pos="3114"/>
        <p:guide orient="horz" pos="162"/>
      </p:guideLst>
    </p:cSldViewPr>
  </p:slideViewPr>
  <p:outlineViewPr>
    <p:cViewPr>
      <p:scale>
        <a:sx n="33" d="100"/>
        <a:sy n="33" d="100"/>
      </p:scale>
      <p:origin x="0" y="-5154"/>
    </p:cViewPr>
  </p:outlineViewPr>
  <p:notesTextViewPr>
    <p:cViewPr>
      <p:scale>
        <a:sx n="3" d="2"/>
        <a:sy n="3" d="2"/>
      </p:scale>
      <p:origin x="0" y="0"/>
    </p:cViewPr>
  </p:notesTextViewPr>
  <p:notesViewPr>
    <p:cSldViewPr snapToGrid="0" showGuides="1">
      <p:cViewPr varScale="1">
        <p:scale>
          <a:sx n="106" d="100"/>
          <a:sy n="106" d="100"/>
        </p:scale>
        <p:origin x="-3064" y="-104"/>
      </p:cViewPr>
      <p:guideLst>
        <p:guide orient="horz" pos="2880"/>
        <p:guide pos="2160"/>
      </p:guideLst>
    </p:cSldViewPr>
  </p:notesViewPr>
  <p:gridSpacing cx="73152" cy="73152"/>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8" Type="http://schemas.openxmlformats.org/officeDocument/2006/relationships/slide" Target="slides/slide6.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1CA30B-2616-40A6-BDB5-8E03240E750B}" type="doc">
      <dgm:prSet loTypeId="urn:microsoft.com/office/officeart/2018/2/layout/IconCircleList" loCatId="icon" qsTypeId="urn:microsoft.com/office/officeart/2005/8/quickstyle/simple1" qsCatId="simple" csTypeId="urn:microsoft.com/office/officeart/2005/8/colors/colorful4" csCatId="colorful" phldr="1"/>
      <dgm:spPr/>
      <dgm:t>
        <a:bodyPr/>
        <a:lstStyle/>
        <a:p>
          <a:endParaRPr lang="en-US"/>
        </a:p>
      </dgm:t>
    </dgm:pt>
    <dgm:pt modelId="{7FD51E81-4B46-4D93-9A74-E074C273F604}">
      <dgm:prSet/>
      <dgm:spPr/>
      <dgm:t>
        <a:bodyPr/>
        <a:lstStyle/>
        <a:p>
          <a:pPr>
            <a:lnSpc>
              <a:spcPct val="100000"/>
            </a:lnSpc>
          </a:pPr>
          <a:r>
            <a:rPr lang="en-GB" dirty="0"/>
            <a:t>Interface for data science</a:t>
          </a:r>
          <a:endParaRPr lang="en-US" dirty="0"/>
        </a:p>
      </dgm:t>
    </dgm:pt>
    <dgm:pt modelId="{9B91E982-60F8-4028-BDA7-4A0255127103}" type="parTrans" cxnId="{301E57B0-F689-4309-BE96-85149DE14B20}">
      <dgm:prSet/>
      <dgm:spPr/>
      <dgm:t>
        <a:bodyPr/>
        <a:lstStyle/>
        <a:p>
          <a:endParaRPr lang="en-US"/>
        </a:p>
      </dgm:t>
    </dgm:pt>
    <dgm:pt modelId="{355E639A-9C37-4B93-B36C-D06E6024846F}" type="sibTrans" cxnId="{301E57B0-F689-4309-BE96-85149DE14B20}">
      <dgm:prSet/>
      <dgm:spPr/>
      <dgm:t>
        <a:bodyPr/>
        <a:lstStyle/>
        <a:p>
          <a:pPr>
            <a:lnSpc>
              <a:spcPct val="100000"/>
            </a:lnSpc>
          </a:pPr>
          <a:endParaRPr lang="en-US"/>
        </a:p>
      </dgm:t>
    </dgm:pt>
    <dgm:pt modelId="{720F7257-0329-42A5-8045-1B0C95ACCCE6}">
      <dgm:prSet/>
      <dgm:spPr/>
      <dgm:t>
        <a:bodyPr/>
        <a:lstStyle/>
        <a:p>
          <a:pPr>
            <a:lnSpc>
              <a:spcPct val="100000"/>
            </a:lnSpc>
          </a:pPr>
          <a:r>
            <a:rPr lang="en-GB" dirty="0"/>
            <a:t>Data lake Support</a:t>
          </a:r>
          <a:endParaRPr lang="en-US" dirty="0"/>
        </a:p>
      </dgm:t>
    </dgm:pt>
    <dgm:pt modelId="{A528E10E-4F26-4C01-945C-E89A520AFB6E}" type="parTrans" cxnId="{506214C7-925A-4A90-A75C-698376519AF7}">
      <dgm:prSet/>
      <dgm:spPr/>
      <dgm:t>
        <a:bodyPr/>
        <a:lstStyle/>
        <a:p>
          <a:endParaRPr lang="en-US"/>
        </a:p>
      </dgm:t>
    </dgm:pt>
    <dgm:pt modelId="{74D5DFB5-55F3-4CA5-99CE-DA6CD4F2179C}" type="sibTrans" cxnId="{506214C7-925A-4A90-A75C-698376519AF7}">
      <dgm:prSet/>
      <dgm:spPr/>
      <dgm:t>
        <a:bodyPr/>
        <a:lstStyle/>
        <a:p>
          <a:pPr>
            <a:lnSpc>
              <a:spcPct val="100000"/>
            </a:lnSpc>
          </a:pPr>
          <a:endParaRPr lang="en-US"/>
        </a:p>
      </dgm:t>
    </dgm:pt>
    <dgm:pt modelId="{956B6C88-BDA1-4ADE-BAE2-746AD5E58632}">
      <dgm:prSet/>
      <dgm:spPr/>
      <dgm:t>
        <a:bodyPr/>
        <a:lstStyle/>
        <a:p>
          <a:pPr>
            <a:lnSpc>
              <a:spcPct val="100000"/>
            </a:lnSpc>
          </a:pPr>
          <a:r>
            <a:rPr lang="en-GB" dirty="0"/>
            <a:t>Data Visualization platform</a:t>
          </a:r>
          <a:endParaRPr lang="en-US" dirty="0"/>
        </a:p>
      </dgm:t>
    </dgm:pt>
    <dgm:pt modelId="{6BBDF995-23BE-4029-9BC5-B1EFF378B983}" type="parTrans" cxnId="{14F8CF85-5E87-4141-AE25-A5F14A90ABEB}">
      <dgm:prSet/>
      <dgm:spPr/>
      <dgm:t>
        <a:bodyPr/>
        <a:lstStyle/>
        <a:p>
          <a:endParaRPr lang="en-US"/>
        </a:p>
      </dgm:t>
    </dgm:pt>
    <dgm:pt modelId="{93BE1277-8FFB-4DA2-805B-DAB165AF3AD7}" type="sibTrans" cxnId="{14F8CF85-5E87-4141-AE25-A5F14A90ABEB}">
      <dgm:prSet/>
      <dgm:spPr/>
      <dgm:t>
        <a:bodyPr/>
        <a:lstStyle/>
        <a:p>
          <a:pPr>
            <a:lnSpc>
              <a:spcPct val="100000"/>
            </a:lnSpc>
          </a:pPr>
          <a:endParaRPr lang="en-US"/>
        </a:p>
      </dgm:t>
    </dgm:pt>
    <dgm:pt modelId="{83903E6E-4CF4-4597-9F7D-328F493579E4}">
      <dgm:prSet/>
      <dgm:spPr/>
      <dgm:t>
        <a:bodyPr/>
        <a:lstStyle/>
        <a:p>
          <a:pPr>
            <a:lnSpc>
              <a:spcPct val="100000"/>
            </a:lnSpc>
          </a:pPr>
          <a:r>
            <a:rPr lang="en-GB" dirty="0"/>
            <a:t>Supports Machine Learning</a:t>
          </a:r>
          <a:endParaRPr lang="en-US" dirty="0"/>
        </a:p>
      </dgm:t>
    </dgm:pt>
    <dgm:pt modelId="{CE756416-AC68-459F-86A2-1BEDF36B3EC6}" type="parTrans" cxnId="{072192F8-64B3-4E90-9E17-F37284BAA23B}">
      <dgm:prSet/>
      <dgm:spPr/>
      <dgm:t>
        <a:bodyPr/>
        <a:lstStyle/>
        <a:p>
          <a:endParaRPr lang="en-US"/>
        </a:p>
      </dgm:t>
    </dgm:pt>
    <dgm:pt modelId="{9950B824-C4BC-4BA5-A16E-AC40BAC30232}" type="sibTrans" cxnId="{072192F8-64B3-4E90-9E17-F37284BAA23B}">
      <dgm:prSet/>
      <dgm:spPr/>
      <dgm:t>
        <a:bodyPr/>
        <a:lstStyle/>
        <a:p>
          <a:endParaRPr lang="en-US"/>
        </a:p>
      </dgm:t>
    </dgm:pt>
    <dgm:pt modelId="{AC4F17AA-B626-4E94-9C4C-89973B001C93}" type="pres">
      <dgm:prSet presAssocID="{A61CA30B-2616-40A6-BDB5-8E03240E750B}" presName="root" presStyleCnt="0">
        <dgm:presLayoutVars>
          <dgm:dir/>
          <dgm:resizeHandles val="exact"/>
        </dgm:presLayoutVars>
      </dgm:prSet>
      <dgm:spPr/>
    </dgm:pt>
    <dgm:pt modelId="{DE48D72F-8CE2-40C8-B401-C8FB46B995AD}" type="pres">
      <dgm:prSet presAssocID="{A61CA30B-2616-40A6-BDB5-8E03240E750B}" presName="container" presStyleCnt="0">
        <dgm:presLayoutVars>
          <dgm:dir/>
          <dgm:resizeHandles val="exact"/>
        </dgm:presLayoutVars>
      </dgm:prSet>
      <dgm:spPr/>
    </dgm:pt>
    <dgm:pt modelId="{D05037C5-B901-482A-899E-5F933A130E06}" type="pres">
      <dgm:prSet presAssocID="{7FD51E81-4B46-4D93-9A74-E074C273F604}" presName="compNode" presStyleCnt="0"/>
      <dgm:spPr/>
    </dgm:pt>
    <dgm:pt modelId="{E5806A32-1136-466F-A00B-AAB37529470B}" type="pres">
      <dgm:prSet presAssocID="{7FD51E81-4B46-4D93-9A74-E074C273F604}" presName="iconBgRect" presStyleLbl="bgShp" presStyleIdx="0" presStyleCnt="4"/>
      <dgm:spPr/>
    </dgm:pt>
    <dgm:pt modelId="{E5CDDEBE-BBCA-48BB-A2B7-18209001F6D5}" type="pres">
      <dgm:prSet presAssocID="{7FD51E81-4B46-4D93-9A74-E074C273F60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A789D2A1-3617-4D05-A9B8-E5F8B7F4C4F7}" type="pres">
      <dgm:prSet presAssocID="{7FD51E81-4B46-4D93-9A74-E074C273F604}" presName="spaceRect" presStyleCnt="0"/>
      <dgm:spPr/>
    </dgm:pt>
    <dgm:pt modelId="{E5E47639-07E9-4743-B6F7-C9A9F5126EF8}" type="pres">
      <dgm:prSet presAssocID="{7FD51E81-4B46-4D93-9A74-E074C273F604}" presName="textRect" presStyleLbl="revTx" presStyleIdx="0" presStyleCnt="4">
        <dgm:presLayoutVars>
          <dgm:chMax val="1"/>
          <dgm:chPref val="1"/>
        </dgm:presLayoutVars>
      </dgm:prSet>
      <dgm:spPr/>
    </dgm:pt>
    <dgm:pt modelId="{F5196727-7574-4129-A11E-351DD513EDDE}" type="pres">
      <dgm:prSet presAssocID="{355E639A-9C37-4B93-B36C-D06E6024846F}" presName="sibTrans" presStyleLbl="sibTrans2D1" presStyleIdx="0" presStyleCnt="0"/>
      <dgm:spPr/>
    </dgm:pt>
    <dgm:pt modelId="{95CACAF4-2FB4-403C-BA6A-9434947F0A98}" type="pres">
      <dgm:prSet presAssocID="{720F7257-0329-42A5-8045-1B0C95ACCCE6}" presName="compNode" presStyleCnt="0"/>
      <dgm:spPr/>
    </dgm:pt>
    <dgm:pt modelId="{A27CC3BF-D36D-4B55-AC01-9E89877860DA}" type="pres">
      <dgm:prSet presAssocID="{720F7257-0329-42A5-8045-1B0C95ACCCE6}" presName="iconBgRect" presStyleLbl="bgShp" presStyleIdx="1" presStyleCnt="4"/>
      <dgm:spPr/>
    </dgm:pt>
    <dgm:pt modelId="{0D1E84A3-3C98-451A-9B07-09C634E3A34B}" type="pres">
      <dgm:prSet presAssocID="{720F7257-0329-42A5-8045-1B0C95ACCCE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12DE7463-4E2C-4244-87DB-46F585499917}" type="pres">
      <dgm:prSet presAssocID="{720F7257-0329-42A5-8045-1B0C95ACCCE6}" presName="spaceRect" presStyleCnt="0"/>
      <dgm:spPr/>
    </dgm:pt>
    <dgm:pt modelId="{C8BCDC1D-78CE-4DE7-90E0-6C1B519806F0}" type="pres">
      <dgm:prSet presAssocID="{720F7257-0329-42A5-8045-1B0C95ACCCE6}" presName="textRect" presStyleLbl="revTx" presStyleIdx="1" presStyleCnt="4">
        <dgm:presLayoutVars>
          <dgm:chMax val="1"/>
          <dgm:chPref val="1"/>
        </dgm:presLayoutVars>
      </dgm:prSet>
      <dgm:spPr/>
    </dgm:pt>
    <dgm:pt modelId="{23749459-02DC-42FB-9DEA-66CDB466AFB7}" type="pres">
      <dgm:prSet presAssocID="{74D5DFB5-55F3-4CA5-99CE-DA6CD4F2179C}" presName="sibTrans" presStyleLbl="sibTrans2D1" presStyleIdx="0" presStyleCnt="0"/>
      <dgm:spPr/>
    </dgm:pt>
    <dgm:pt modelId="{94A9CB56-7BC5-44E4-A5F5-E75619A550DC}" type="pres">
      <dgm:prSet presAssocID="{956B6C88-BDA1-4ADE-BAE2-746AD5E58632}" presName="compNode" presStyleCnt="0"/>
      <dgm:spPr/>
    </dgm:pt>
    <dgm:pt modelId="{11E0085B-8D31-4E12-8D3E-9C48D8FC8693}" type="pres">
      <dgm:prSet presAssocID="{956B6C88-BDA1-4ADE-BAE2-746AD5E58632}" presName="iconBgRect" presStyleLbl="bgShp" presStyleIdx="2" presStyleCnt="4"/>
      <dgm:spPr/>
    </dgm:pt>
    <dgm:pt modelId="{05FBADC0-87B3-413D-ADE2-A830773901F2}" type="pres">
      <dgm:prSet presAssocID="{956B6C88-BDA1-4ADE-BAE2-746AD5E5863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84A7131D-C74F-4330-80ED-867484DD72E4}" type="pres">
      <dgm:prSet presAssocID="{956B6C88-BDA1-4ADE-BAE2-746AD5E58632}" presName="spaceRect" presStyleCnt="0"/>
      <dgm:spPr/>
    </dgm:pt>
    <dgm:pt modelId="{A2F4DF87-EF6D-4B15-95AB-01E435B7DD97}" type="pres">
      <dgm:prSet presAssocID="{956B6C88-BDA1-4ADE-BAE2-746AD5E58632}" presName="textRect" presStyleLbl="revTx" presStyleIdx="2" presStyleCnt="4">
        <dgm:presLayoutVars>
          <dgm:chMax val="1"/>
          <dgm:chPref val="1"/>
        </dgm:presLayoutVars>
      </dgm:prSet>
      <dgm:spPr/>
    </dgm:pt>
    <dgm:pt modelId="{031A8C40-6BAB-4D5A-9CDD-80F43011B2EB}" type="pres">
      <dgm:prSet presAssocID="{93BE1277-8FFB-4DA2-805B-DAB165AF3AD7}" presName="sibTrans" presStyleLbl="sibTrans2D1" presStyleIdx="0" presStyleCnt="0"/>
      <dgm:spPr/>
    </dgm:pt>
    <dgm:pt modelId="{3DBC009F-C4C0-401D-82C0-A070E6948655}" type="pres">
      <dgm:prSet presAssocID="{83903E6E-4CF4-4597-9F7D-328F493579E4}" presName="compNode" presStyleCnt="0"/>
      <dgm:spPr/>
    </dgm:pt>
    <dgm:pt modelId="{806D0320-EA8E-4CAC-96F1-C2725A3E1034}" type="pres">
      <dgm:prSet presAssocID="{83903E6E-4CF4-4597-9F7D-328F493579E4}" presName="iconBgRect" presStyleLbl="bgShp" presStyleIdx="3" presStyleCnt="4"/>
      <dgm:spPr/>
    </dgm:pt>
    <dgm:pt modelId="{0F40FE6D-C98B-4DD4-BE8D-25F52274DAEF}" type="pres">
      <dgm:prSet presAssocID="{83903E6E-4CF4-4597-9F7D-328F493579E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1ED5A22E-6F5B-4328-864E-A2C9DE899548}" type="pres">
      <dgm:prSet presAssocID="{83903E6E-4CF4-4597-9F7D-328F493579E4}" presName="spaceRect" presStyleCnt="0"/>
      <dgm:spPr/>
    </dgm:pt>
    <dgm:pt modelId="{7565C93B-4DE3-4749-BB5C-EE67AABAC8C5}" type="pres">
      <dgm:prSet presAssocID="{83903E6E-4CF4-4597-9F7D-328F493579E4}" presName="textRect" presStyleLbl="revTx" presStyleIdx="3" presStyleCnt="4">
        <dgm:presLayoutVars>
          <dgm:chMax val="1"/>
          <dgm:chPref val="1"/>
        </dgm:presLayoutVars>
      </dgm:prSet>
      <dgm:spPr/>
    </dgm:pt>
  </dgm:ptLst>
  <dgm:cxnLst>
    <dgm:cxn modelId="{78042C07-2A5A-4167-86FA-367FAF710A7C}" type="presOf" srcId="{83903E6E-4CF4-4597-9F7D-328F493579E4}" destId="{7565C93B-4DE3-4749-BB5C-EE67AABAC8C5}" srcOrd="0" destOrd="0" presId="urn:microsoft.com/office/officeart/2018/2/layout/IconCircleList"/>
    <dgm:cxn modelId="{95824708-4DEE-4206-8B42-CB53DD804B6D}" type="presOf" srcId="{93BE1277-8FFB-4DA2-805B-DAB165AF3AD7}" destId="{031A8C40-6BAB-4D5A-9CDD-80F43011B2EB}" srcOrd="0" destOrd="0" presId="urn:microsoft.com/office/officeart/2018/2/layout/IconCircleList"/>
    <dgm:cxn modelId="{F715A90C-DEED-4AD8-B017-DF7BE70D38D6}" type="presOf" srcId="{A61CA30B-2616-40A6-BDB5-8E03240E750B}" destId="{AC4F17AA-B626-4E94-9C4C-89973B001C93}" srcOrd="0" destOrd="0" presId="urn:microsoft.com/office/officeart/2018/2/layout/IconCircleList"/>
    <dgm:cxn modelId="{851EB91C-8A0F-43ED-A973-D0A7FB466382}" type="presOf" srcId="{355E639A-9C37-4B93-B36C-D06E6024846F}" destId="{F5196727-7574-4129-A11E-351DD513EDDE}" srcOrd="0" destOrd="0" presId="urn:microsoft.com/office/officeart/2018/2/layout/IconCircleList"/>
    <dgm:cxn modelId="{817A2A42-6AB8-41E9-9CA5-FD7F2AB1418A}" type="presOf" srcId="{74D5DFB5-55F3-4CA5-99CE-DA6CD4F2179C}" destId="{23749459-02DC-42FB-9DEA-66CDB466AFB7}" srcOrd="0" destOrd="0" presId="urn:microsoft.com/office/officeart/2018/2/layout/IconCircleList"/>
    <dgm:cxn modelId="{14F8CF85-5E87-4141-AE25-A5F14A90ABEB}" srcId="{A61CA30B-2616-40A6-BDB5-8E03240E750B}" destId="{956B6C88-BDA1-4ADE-BAE2-746AD5E58632}" srcOrd="2" destOrd="0" parTransId="{6BBDF995-23BE-4029-9BC5-B1EFF378B983}" sibTransId="{93BE1277-8FFB-4DA2-805B-DAB165AF3AD7}"/>
    <dgm:cxn modelId="{2EEDE294-B909-459D-AAAB-468C738937AB}" type="presOf" srcId="{720F7257-0329-42A5-8045-1B0C95ACCCE6}" destId="{C8BCDC1D-78CE-4DE7-90E0-6C1B519806F0}" srcOrd="0" destOrd="0" presId="urn:microsoft.com/office/officeart/2018/2/layout/IconCircleList"/>
    <dgm:cxn modelId="{301E57B0-F689-4309-BE96-85149DE14B20}" srcId="{A61CA30B-2616-40A6-BDB5-8E03240E750B}" destId="{7FD51E81-4B46-4D93-9A74-E074C273F604}" srcOrd="0" destOrd="0" parTransId="{9B91E982-60F8-4028-BDA7-4A0255127103}" sibTransId="{355E639A-9C37-4B93-B36C-D06E6024846F}"/>
    <dgm:cxn modelId="{506214C7-925A-4A90-A75C-698376519AF7}" srcId="{A61CA30B-2616-40A6-BDB5-8E03240E750B}" destId="{720F7257-0329-42A5-8045-1B0C95ACCCE6}" srcOrd="1" destOrd="0" parTransId="{A528E10E-4F26-4C01-945C-E89A520AFB6E}" sibTransId="{74D5DFB5-55F3-4CA5-99CE-DA6CD4F2179C}"/>
    <dgm:cxn modelId="{E4FEEAC8-B886-48A6-9201-7058DE487661}" type="presOf" srcId="{956B6C88-BDA1-4ADE-BAE2-746AD5E58632}" destId="{A2F4DF87-EF6D-4B15-95AB-01E435B7DD97}" srcOrd="0" destOrd="0" presId="urn:microsoft.com/office/officeart/2018/2/layout/IconCircleList"/>
    <dgm:cxn modelId="{465FF1D9-906E-455E-B80D-94140CDBD324}" type="presOf" srcId="{7FD51E81-4B46-4D93-9A74-E074C273F604}" destId="{E5E47639-07E9-4743-B6F7-C9A9F5126EF8}" srcOrd="0" destOrd="0" presId="urn:microsoft.com/office/officeart/2018/2/layout/IconCircleList"/>
    <dgm:cxn modelId="{072192F8-64B3-4E90-9E17-F37284BAA23B}" srcId="{A61CA30B-2616-40A6-BDB5-8E03240E750B}" destId="{83903E6E-4CF4-4597-9F7D-328F493579E4}" srcOrd="3" destOrd="0" parTransId="{CE756416-AC68-459F-86A2-1BEDF36B3EC6}" sibTransId="{9950B824-C4BC-4BA5-A16E-AC40BAC30232}"/>
    <dgm:cxn modelId="{36EB716D-DF90-48DB-896C-C6343F1C8C71}" type="presParOf" srcId="{AC4F17AA-B626-4E94-9C4C-89973B001C93}" destId="{DE48D72F-8CE2-40C8-B401-C8FB46B995AD}" srcOrd="0" destOrd="0" presId="urn:microsoft.com/office/officeart/2018/2/layout/IconCircleList"/>
    <dgm:cxn modelId="{C197962B-D57D-412D-AA8E-A859829B13A5}" type="presParOf" srcId="{DE48D72F-8CE2-40C8-B401-C8FB46B995AD}" destId="{D05037C5-B901-482A-899E-5F933A130E06}" srcOrd="0" destOrd="0" presId="urn:microsoft.com/office/officeart/2018/2/layout/IconCircleList"/>
    <dgm:cxn modelId="{AC75153C-19F7-42C5-94F3-BFA8AF26DFCF}" type="presParOf" srcId="{D05037C5-B901-482A-899E-5F933A130E06}" destId="{E5806A32-1136-466F-A00B-AAB37529470B}" srcOrd="0" destOrd="0" presId="urn:microsoft.com/office/officeart/2018/2/layout/IconCircleList"/>
    <dgm:cxn modelId="{EFDE174D-772B-4469-A2D9-C06A14956402}" type="presParOf" srcId="{D05037C5-B901-482A-899E-5F933A130E06}" destId="{E5CDDEBE-BBCA-48BB-A2B7-18209001F6D5}" srcOrd="1" destOrd="0" presId="urn:microsoft.com/office/officeart/2018/2/layout/IconCircleList"/>
    <dgm:cxn modelId="{3EC3F423-795F-49F4-B2D4-0D9D7E882854}" type="presParOf" srcId="{D05037C5-B901-482A-899E-5F933A130E06}" destId="{A789D2A1-3617-4D05-A9B8-E5F8B7F4C4F7}" srcOrd="2" destOrd="0" presId="urn:microsoft.com/office/officeart/2018/2/layout/IconCircleList"/>
    <dgm:cxn modelId="{A689EAD3-A1EA-42B7-BFE2-8B3A3679DD47}" type="presParOf" srcId="{D05037C5-B901-482A-899E-5F933A130E06}" destId="{E5E47639-07E9-4743-B6F7-C9A9F5126EF8}" srcOrd="3" destOrd="0" presId="urn:microsoft.com/office/officeart/2018/2/layout/IconCircleList"/>
    <dgm:cxn modelId="{02FA1649-9869-4077-A009-EBA552986BDC}" type="presParOf" srcId="{DE48D72F-8CE2-40C8-B401-C8FB46B995AD}" destId="{F5196727-7574-4129-A11E-351DD513EDDE}" srcOrd="1" destOrd="0" presId="urn:microsoft.com/office/officeart/2018/2/layout/IconCircleList"/>
    <dgm:cxn modelId="{2B51FE9E-0329-4858-9323-06C4E41BA035}" type="presParOf" srcId="{DE48D72F-8CE2-40C8-B401-C8FB46B995AD}" destId="{95CACAF4-2FB4-403C-BA6A-9434947F0A98}" srcOrd="2" destOrd="0" presId="urn:microsoft.com/office/officeart/2018/2/layout/IconCircleList"/>
    <dgm:cxn modelId="{1D9C2DFF-32B5-4D1B-85BC-4D8583D58C37}" type="presParOf" srcId="{95CACAF4-2FB4-403C-BA6A-9434947F0A98}" destId="{A27CC3BF-D36D-4B55-AC01-9E89877860DA}" srcOrd="0" destOrd="0" presId="urn:microsoft.com/office/officeart/2018/2/layout/IconCircleList"/>
    <dgm:cxn modelId="{D7A26ED7-52BF-4964-89A2-5F5E9EA1BA88}" type="presParOf" srcId="{95CACAF4-2FB4-403C-BA6A-9434947F0A98}" destId="{0D1E84A3-3C98-451A-9B07-09C634E3A34B}" srcOrd="1" destOrd="0" presId="urn:microsoft.com/office/officeart/2018/2/layout/IconCircleList"/>
    <dgm:cxn modelId="{A7B250E8-A1CB-42D0-84C3-B42C7CF562AE}" type="presParOf" srcId="{95CACAF4-2FB4-403C-BA6A-9434947F0A98}" destId="{12DE7463-4E2C-4244-87DB-46F585499917}" srcOrd="2" destOrd="0" presId="urn:microsoft.com/office/officeart/2018/2/layout/IconCircleList"/>
    <dgm:cxn modelId="{D42C4A9E-FBBC-48E8-82B0-C65B627F09CB}" type="presParOf" srcId="{95CACAF4-2FB4-403C-BA6A-9434947F0A98}" destId="{C8BCDC1D-78CE-4DE7-90E0-6C1B519806F0}" srcOrd="3" destOrd="0" presId="urn:microsoft.com/office/officeart/2018/2/layout/IconCircleList"/>
    <dgm:cxn modelId="{8B91B88B-A3AC-4D92-BD1D-7CB61F8B06A5}" type="presParOf" srcId="{DE48D72F-8CE2-40C8-B401-C8FB46B995AD}" destId="{23749459-02DC-42FB-9DEA-66CDB466AFB7}" srcOrd="3" destOrd="0" presId="urn:microsoft.com/office/officeart/2018/2/layout/IconCircleList"/>
    <dgm:cxn modelId="{047FA478-A9F3-4869-88D4-02D2D88154CD}" type="presParOf" srcId="{DE48D72F-8CE2-40C8-B401-C8FB46B995AD}" destId="{94A9CB56-7BC5-44E4-A5F5-E75619A550DC}" srcOrd="4" destOrd="0" presId="urn:microsoft.com/office/officeart/2018/2/layout/IconCircleList"/>
    <dgm:cxn modelId="{823664AD-EC7B-4541-B5A9-44B4807C44D2}" type="presParOf" srcId="{94A9CB56-7BC5-44E4-A5F5-E75619A550DC}" destId="{11E0085B-8D31-4E12-8D3E-9C48D8FC8693}" srcOrd="0" destOrd="0" presId="urn:microsoft.com/office/officeart/2018/2/layout/IconCircleList"/>
    <dgm:cxn modelId="{5BDD36EF-9BC4-4A0D-8C97-432FA0FEEC50}" type="presParOf" srcId="{94A9CB56-7BC5-44E4-A5F5-E75619A550DC}" destId="{05FBADC0-87B3-413D-ADE2-A830773901F2}" srcOrd="1" destOrd="0" presId="urn:microsoft.com/office/officeart/2018/2/layout/IconCircleList"/>
    <dgm:cxn modelId="{B08292F6-3170-409B-B9A7-45DC3C740AD6}" type="presParOf" srcId="{94A9CB56-7BC5-44E4-A5F5-E75619A550DC}" destId="{84A7131D-C74F-4330-80ED-867484DD72E4}" srcOrd="2" destOrd="0" presId="urn:microsoft.com/office/officeart/2018/2/layout/IconCircleList"/>
    <dgm:cxn modelId="{68712D6E-B5BE-4EA4-A53B-4D8D02DFFE23}" type="presParOf" srcId="{94A9CB56-7BC5-44E4-A5F5-E75619A550DC}" destId="{A2F4DF87-EF6D-4B15-95AB-01E435B7DD97}" srcOrd="3" destOrd="0" presId="urn:microsoft.com/office/officeart/2018/2/layout/IconCircleList"/>
    <dgm:cxn modelId="{9DAAA8D9-8459-4836-8EE7-535764326773}" type="presParOf" srcId="{DE48D72F-8CE2-40C8-B401-C8FB46B995AD}" destId="{031A8C40-6BAB-4D5A-9CDD-80F43011B2EB}" srcOrd="5" destOrd="0" presId="urn:microsoft.com/office/officeart/2018/2/layout/IconCircleList"/>
    <dgm:cxn modelId="{16776099-7805-4BDA-875A-37700B59618A}" type="presParOf" srcId="{DE48D72F-8CE2-40C8-B401-C8FB46B995AD}" destId="{3DBC009F-C4C0-401D-82C0-A070E6948655}" srcOrd="6" destOrd="0" presId="urn:microsoft.com/office/officeart/2018/2/layout/IconCircleList"/>
    <dgm:cxn modelId="{E0088A7E-ED89-4F22-935E-12B0B345E9A2}" type="presParOf" srcId="{3DBC009F-C4C0-401D-82C0-A070E6948655}" destId="{806D0320-EA8E-4CAC-96F1-C2725A3E1034}" srcOrd="0" destOrd="0" presId="urn:microsoft.com/office/officeart/2018/2/layout/IconCircleList"/>
    <dgm:cxn modelId="{A3B71B5E-10B9-4854-9A55-EB98F2DF55FE}" type="presParOf" srcId="{3DBC009F-C4C0-401D-82C0-A070E6948655}" destId="{0F40FE6D-C98B-4DD4-BE8D-25F52274DAEF}" srcOrd="1" destOrd="0" presId="urn:microsoft.com/office/officeart/2018/2/layout/IconCircleList"/>
    <dgm:cxn modelId="{F7F79F20-8E18-4CCF-BDEB-EC0EA67B2FD9}" type="presParOf" srcId="{3DBC009F-C4C0-401D-82C0-A070E6948655}" destId="{1ED5A22E-6F5B-4328-864E-A2C9DE899548}" srcOrd="2" destOrd="0" presId="urn:microsoft.com/office/officeart/2018/2/layout/IconCircleList"/>
    <dgm:cxn modelId="{1B17F32E-0AD0-44DE-97BF-4FDE57B4FF40}" type="presParOf" srcId="{3DBC009F-C4C0-401D-82C0-A070E6948655}" destId="{7565C93B-4DE3-4749-BB5C-EE67AABAC8C5}"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D9826BD3-CBEC-4B02-A493-624186971235}" type="doc">
      <dgm:prSet loTypeId="urn:microsoft.com/office/officeart/2005/8/layout/bProcess2" loCatId="process" qsTypeId="urn:microsoft.com/office/officeart/2005/8/quickstyle/simple1" qsCatId="simple" csTypeId="urn:microsoft.com/office/officeart/2005/8/colors/accent3_2" csCatId="accent3" phldr="1"/>
      <dgm:spPr/>
      <dgm:t>
        <a:bodyPr/>
        <a:lstStyle/>
        <a:p>
          <a:endParaRPr lang="en-US"/>
        </a:p>
      </dgm:t>
    </dgm:pt>
    <dgm:pt modelId="{5F9221A3-CB1A-48B3-AA0A-5B27E249D485}">
      <dgm:prSet phldrT="[Text]"/>
      <dgm:spPr/>
      <dgm:t>
        <a:bodyPr/>
        <a:lstStyle/>
        <a:p>
          <a:r>
            <a:rPr lang="en-US" dirty="0"/>
            <a:t>HSQL</a:t>
          </a:r>
        </a:p>
      </dgm:t>
    </dgm:pt>
    <dgm:pt modelId="{953A4D64-CE0E-4D64-AA22-4FE11C8199EF}" type="parTrans" cxnId="{C838F15B-D392-4055-853C-18D2A6C02F70}">
      <dgm:prSet/>
      <dgm:spPr/>
      <dgm:t>
        <a:bodyPr/>
        <a:lstStyle/>
        <a:p>
          <a:endParaRPr lang="en-US"/>
        </a:p>
      </dgm:t>
    </dgm:pt>
    <dgm:pt modelId="{6F7DAC4D-2042-439F-A113-2E9D17548516}" type="sibTrans" cxnId="{C838F15B-D392-4055-853C-18D2A6C02F70}">
      <dgm:prSet/>
      <dgm:spPr/>
      <dgm:t>
        <a:bodyPr/>
        <a:lstStyle/>
        <a:p>
          <a:endParaRPr lang="en-US"/>
        </a:p>
      </dgm:t>
    </dgm:pt>
    <dgm:pt modelId="{D728A9E2-881A-4927-858A-89B2EBEDA951}">
      <dgm:prSet phldrT="[Text]"/>
      <dgm:spPr/>
      <dgm:t>
        <a:bodyPr/>
        <a:lstStyle/>
        <a:p>
          <a:r>
            <a:rPr lang="en-US" dirty="0"/>
            <a:t>Lexical Analysis</a:t>
          </a:r>
        </a:p>
      </dgm:t>
    </dgm:pt>
    <dgm:pt modelId="{1F224D48-0F2B-41CD-8B54-A19DD8C1BD00}" type="parTrans" cxnId="{D6F051B8-C0FC-45A6-9279-CA0595651DD4}">
      <dgm:prSet/>
      <dgm:spPr/>
      <dgm:t>
        <a:bodyPr/>
        <a:lstStyle/>
        <a:p>
          <a:endParaRPr lang="en-US"/>
        </a:p>
      </dgm:t>
    </dgm:pt>
    <dgm:pt modelId="{1D723EFC-8558-4C73-9B01-74EEABC4A1C5}" type="sibTrans" cxnId="{D6F051B8-C0FC-45A6-9279-CA0595651DD4}">
      <dgm:prSet/>
      <dgm:spPr/>
      <dgm:t>
        <a:bodyPr/>
        <a:lstStyle/>
        <a:p>
          <a:endParaRPr lang="en-US"/>
        </a:p>
      </dgm:t>
    </dgm:pt>
    <dgm:pt modelId="{CB7266CF-B408-4F5D-8DA5-6C972C946D24}">
      <dgm:prSet phldrT="[Text]"/>
      <dgm:spPr/>
      <dgm:t>
        <a:bodyPr/>
        <a:lstStyle/>
        <a:p>
          <a:r>
            <a:rPr lang="en-US" dirty="0"/>
            <a:t>Code Generation</a:t>
          </a:r>
        </a:p>
      </dgm:t>
    </dgm:pt>
    <dgm:pt modelId="{0A0E02B6-87CC-453E-95EB-44551C6B2AC4}" type="parTrans" cxnId="{B506D99F-D977-4B7F-ACC3-D7F437F99553}">
      <dgm:prSet/>
      <dgm:spPr/>
      <dgm:t>
        <a:bodyPr/>
        <a:lstStyle/>
        <a:p>
          <a:endParaRPr lang="en-US"/>
        </a:p>
      </dgm:t>
    </dgm:pt>
    <dgm:pt modelId="{1B07AD33-7BE1-41E8-9ECF-E280E031C0EB}" type="sibTrans" cxnId="{B506D99F-D977-4B7F-ACC3-D7F437F99553}">
      <dgm:prSet/>
      <dgm:spPr/>
      <dgm:t>
        <a:bodyPr/>
        <a:lstStyle/>
        <a:p>
          <a:endParaRPr lang="en-US"/>
        </a:p>
      </dgm:t>
    </dgm:pt>
    <dgm:pt modelId="{A27C71B4-3A92-4390-B168-F056B06EF64C}">
      <dgm:prSet phldrT="[Text]"/>
      <dgm:spPr/>
      <dgm:t>
        <a:bodyPr/>
        <a:lstStyle/>
        <a:p>
          <a:r>
            <a:rPr lang="en-US" dirty="0"/>
            <a:t>Syntactic Analysis</a:t>
          </a:r>
        </a:p>
      </dgm:t>
    </dgm:pt>
    <dgm:pt modelId="{F47EFD37-2399-45D5-8517-637E535ECE13}" type="parTrans" cxnId="{E7EB7F4C-4904-4FF6-82CA-3C6BEB8D84BE}">
      <dgm:prSet/>
      <dgm:spPr/>
      <dgm:t>
        <a:bodyPr/>
        <a:lstStyle/>
        <a:p>
          <a:endParaRPr lang="en-US"/>
        </a:p>
      </dgm:t>
    </dgm:pt>
    <dgm:pt modelId="{149F39B9-A324-4774-937A-4C16E10B43E5}" type="sibTrans" cxnId="{E7EB7F4C-4904-4FF6-82CA-3C6BEB8D84BE}">
      <dgm:prSet/>
      <dgm:spPr/>
      <dgm:t>
        <a:bodyPr/>
        <a:lstStyle/>
        <a:p>
          <a:endParaRPr lang="en-US"/>
        </a:p>
      </dgm:t>
    </dgm:pt>
    <dgm:pt modelId="{9208987F-EA25-4D1E-8484-14105C3FBB27}">
      <dgm:prSet phldrT="[Text]"/>
      <dgm:spPr/>
      <dgm:t>
        <a:bodyPr/>
        <a:lstStyle/>
        <a:p>
          <a:r>
            <a:rPr lang="en-US" dirty="0"/>
            <a:t>Semantic Analysis</a:t>
          </a:r>
        </a:p>
      </dgm:t>
    </dgm:pt>
    <dgm:pt modelId="{3F3504EB-4F95-4D91-9F7F-13550B0DC97F}" type="parTrans" cxnId="{A683B40D-E35B-4E20-B54F-119D749DF6E7}">
      <dgm:prSet/>
      <dgm:spPr/>
      <dgm:t>
        <a:bodyPr/>
        <a:lstStyle/>
        <a:p>
          <a:endParaRPr lang="en-US"/>
        </a:p>
      </dgm:t>
    </dgm:pt>
    <dgm:pt modelId="{10C944D2-C1B8-43B1-A369-D1E78A0E8394}" type="sibTrans" cxnId="{A683B40D-E35B-4E20-B54F-119D749DF6E7}">
      <dgm:prSet/>
      <dgm:spPr/>
      <dgm:t>
        <a:bodyPr/>
        <a:lstStyle/>
        <a:p>
          <a:endParaRPr lang="en-US"/>
        </a:p>
      </dgm:t>
    </dgm:pt>
    <dgm:pt modelId="{83E5B299-0CCC-4B4B-BFEF-6E43D961491A}">
      <dgm:prSet phldrT="[Text]"/>
      <dgm:spPr/>
      <dgm:t>
        <a:bodyPr/>
        <a:lstStyle/>
        <a:p>
          <a:r>
            <a:rPr lang="en-US" dirty="0"/>
            <a:t>ECL</a:t>
          </a:r>
        </a:p>
      </dgm:t>
    </dgm:pt>
    <dgm:pt modelId="{E2C04FBC-78F5-4818-9EFC-743054889922}" type="parTrans" cxnId="{63FDEC06-382E-4B60-ADD0-C977EFC4BD19}">
      <dgm:prSet/>
      <dgm:spPr/>
      <dgm:t>
        <a:bodyPr/>
        <a:lstStyle/>
        <a:p>
          <a:endParaRPr lang="en-US"/>
        </a:p>
      </dgm:t>
    </dgm:pt>
    <dgm:pt modelId="{443D7059-9832-47E5-B36D-FAE03B9C9F4F}" type="sibTrans" cxnId="{63FDEC06-382E-4B60-ADD0-C977EFC4BD19}">
      <dgm:prSet/>
      <dgm:spPr/>
      <dgm:t>
        <a:bodyPr/>
        <a:lstStyle/>
        <a:p>
          <a:endParaRPr lang="en-US"/>
        </a:p>
      </dgm:t>
    </dgm:pt>
    <dgm:pt modelId="{F6130C87-51C9-46F5-940D-6121E4CAC813}" type="pres">
      <dgm:prSet presAssocID="{D9826BD3-CBEC-4B02-A493-624186971235}" presName="diagram" presStyleCnt="0">
        <dgm:presLayoutVars>
          <dgm:dir/>
          <dgm:resizeHandles/>
        </dgm:presLayoutVars>
      </dgm:prSet>
      <dgm:spPr/>
    </dgm:pt>
    <dgm:pt modelId="{19B878A7-525A-41B5-A62E-82D3695BAEEE}" type="pres">
      <dgm:prSet presAssocID="{5F9221A3-CB1A-48B3-AA0A-5B27E249D485}" presName="firstNode" presStyleLbl="node1" presStyleIdx="0" presStyleCnt="6">
        <dgm:presLayoutVars>
          <dgm:bulletEnabled val="1"/>
        </dgm:presLayoutVars>
      </dgm:prSet>
      <dgm:spPr/>
    </dgm:pt>
    <dgm:pt modelId="{EB2837DC-3D4F-4A03-B15C-879CCBBADA54}" type="pres">
      <dgm:prSet presAssocID="{6F7DAC4D-2042-439F-A113-2E9D17548516}" presName="sibTrans" presStyleLbl="sibTrans2D1" presStyleIdx="0" presStyleCnt="5"/>
      <dgm:spPr/>
    </dgm:pt>
    <dgm:pt modelId="{43CA421D-81FB-4CEA-9100-43C3C6447D5F}" type="pres">
      <dgm:prSet presAssocID="{D728A9E2-881A-4927-858A-89B2EBEDA951}" presName="middleNode" presStyleCnt="0"/>
      <dgm:spPr/>
    </dgm:pt>
    <dgm:pt modelId="{E8CE1634-C514-41AF-A354-353F567B8EF3}" type="pres">
      <dgm:prSet presAssocID="{D728A9E2-881A-4927-858A-89B2EBEDA951}" presName="padding" presStyleLbl="node1" presStyleIdx="0" presStyleCnt="6"/>
      <dgm:spPr/>
    </dgm:pt>
    <dgm:pt modelId="{7E4A914F-7625-4203-BB92-D9013DE567BC}" type="pres">
      <dgm:prSet presAssocID="{D728A9E2-881A-4927-858A-89B2EBEDA951}" presName="shape" presStyleLbl="node1" presStyleIdx="1" presStyleCnt="6">
        <dgm:presLayoutVars>
          <dgm:bulletEnabled val="1"/>
        </dgm:presLayoutVars>
      </dgm:prSet>
      <dgm:spPr/>
    </dgm:pt>
    <dgm:pt modelId="{BC805195-33FF-4D93-8E69-8119DA20D047}" type="pres">
      <dgm:prSet presAssocID="{1D723EFC-8558-4C73-9B01-74EEABC4A1C5}" presName="sibTrans" presStyleLbl="sibTrans2D1" presStyleIdx="1" presStyleCnt="5"/>
      <dgm:spPr/>
    </dgm:pt>
    <dgm:pt modelId="{0AAD2038-18D4-4BC0-845F-AF32C930994C}" type="pres">
      <dgm:prSet presAssocID="{A27C71B4-3A92-4390-B168-F056B06EF64C}" presName="middleNode" presStyleCnt="0"/>
      <dgm:spPr/>
    </dgm:pt>
    <dgm:pt modelId="{F95B747A-DE3D-48F5-8522-E22C9C291E52}" type="pres">
      <dgm:prSet presAssocID="{A27C71B4-3A92-4390-B168-F056B06EF64C}" presName="padding" presStyleLbl="node1" presStyleIdx="1" presStyleCnt="6"/>
      <dgm:spPr/>
    </dgm:pt>
    <dgm:pt modelId="{2F3BF95F-972B-4706-BE90-27F94D4C7854}" type="pres">
      <dgm:prSet presAssocID="{A27C71B4-3A92-4390-B168-F056B06EF64C}" presName="shape" presStyleLbl="node1" presStyleIdx="2" presStyleCnt="6">
        <dgm:presLayoutVars>
          <dgm:bulletEnabled val="1"/>
        </dgm:presLayoutVars>
      </dgm:prSet>
      <dgm:spPr/>
    </dgm:pt>
    <dgm:pt modelId="{0B22A46F-8F28-4A8D-9003-5AAB798BD976}" type="pres">
      <dgm:prSet presAssocID="{149F39B9-A324-4774-937A-4C16E10B43E5}" presName="sibTrans" presStyleLbl="sibTrans2D1" presStyleIdx="2" presStyleCnt="5"/>
      <dgm:spPr/>
    </dgm:pt>
    <dgm:pt modelId="{EA75B3FD-1CC6-4B3E-B1E7-9EFEAC8E6540}" type="pres">
      <dgm:prSet presAssocID="{9208987F-EA25-4D1E-8484-14105C3FBB27}" presName="middleNode" presStyleCnt="0"/>
      <dgm:spPr/>
    </dgm:pt>
    <dgm:pt modelId="{5183010B-9C67-447C-A339-FB19AA0D73FB}" type="pres">
      <dgm:prSet presAssocID="{9208987F-EA25-4D1E-8484-14105C3FBB27}" presName="padding" presStyleLbl="node1" presStyleIdx="2" presStyleCnt="6"/>
      <dgm:spPr/>
    </dgm:pt>
    <dgm:pt modelId="{53FFACE0-6FDB-4E9D-A7BC-80851AE76846}" type="pres">
      <dgm:prSet presAssocID="{9208987F-EA25-4D1E-8484-14105C3FBB27}" presName="shape" presStyleLbl="node1" presStyleIdx="3" presStyleCnt="6">
        <dgm:presLayoutVars>
          <dgm:bulletEnabled val="1"/>
        </dgm:presLayoutVars>
      </dgm:prSet>
      <dgm:spPr/>
    </dgm:pt>
    <dgm:pt modelId="{8B7B8339-65F1-453D-A288-2DF519AE98F4}" type="pres">
      <dgm:prSet presAssocID="{10C944D2-C1B8-43B1-A369-D1E78A0E8394}" presName="sibTrans" presStyleLbl="sibTrans2D1" presStyleIdx="3" presStyleCnt="5"/>
      <dgm:spPr/>
    </dgm:pt>
    <dgm:pt modelId="{34470566-AF84-4F7C-B258-2A563F0C7090}" type="pres">
      <dgm:prSet presAssocID="{CB7266CF-B408-4F5D-8DA5-6C972C946D24}" presName="middleNode" presStyleCnt="0"/>
      <dgm:spPr/>
    </dgm:pt>
    <dgm:pt modelId="{FA853F79-C58E-4E2A-A928-FB08B7B5D245}" type="pres">
      <dgm:prSet presAssocID="{CB7266CF-B408-4F5D-8DA5-6C972C946D24}" presName="padding" presStyleLbl="node1" presStyleIdx="3" presStyleCnt="6"/>
      <dgm:spPr/>
    </dgm:pt>
    <dgm:pt modelId="{5D3D4B51-BB5C-4147-A2E0-DC31B66FFBA7}" type="pres">
      <dgm:prSet presAssocID="{CB7266CF-B408-4F5D-8DA5-6C972C946D24}" presName="shape" presStyleLbl="node1" presStyleIdx="4" presStyleCnt="6">
        <dgm:presLayoutVars>
          <dgm:bulletEnabled val="1"/>
        </dgm:presLayoutVars>
      </dgm:prSet>
      <dgm:spPr/>
    </dgm:pt>
    <dgm:pt modelId="{6CE34E68-0242-4AB2-8D96-D2B512BA0C69}" type="pres">
      <dgm:prSet presAssocID="{1B07AD33-7BE1-41E8-9ECF-E280E031C0EB}" presName="sibTrans" presStyleLbl="sibTrans2D1" presStyleIdx="4" presStyleCnt="5"/>
      <dgm:spPr/>
    </dgm:pt>
    <dgm:pt modelId="{58B6F329-A4E3-462C-8A16-A2B636CAA694}" type="pres">
      <dgm:prSet presAssocID="{83E5B299-0CCC-4B4B-BFEF-6E43D961491A}" presName="lastNode" presStyleLbl="node1" presStyleIdx="5" presStyleCnt="6">
        <dgm:presLayoutVars>
          <dgm:bulletEnabled val="1"/>
        </dgm:presLayoutVars>
      </dgm:prSet>
      <dgm:spPr/>
    </dgm:pt>
  </dgm:ptLst>
  <dgm:cxnLst>
    <dgm:cxn modelId="{63FDEC06-382E-4B60-ADD0-C977EFC4BD19}" srcId="{D9826BD3-CBEC-4B02-A493-624186971235}" destId="{83E5B299-0CCC-4B4B-BFEF-6E43D961491A}" srcOrd="5" destOrd="0" parTransId="{E2C04FBC-78F5-4818-9EFC-743054889922}" sibTransId="{443D7059-9832-47E5-B36D-FAE03B9C9F4F}"/>
    <dgm:cxn modelId="{A683B40D-E35B-4E20-B54F-119D749DF6E7}" srcId="{D9826BD3-CBEC-4B02-A493-624186971235}" destId="{9208987F-EA25-4D1E-8484-14105C3FBB27}" srcOrd="3" destOrd="0" parTransId="{3F3504EB-4F95-4D91-9F7F-13550B0DC97F}" sibTransId="{10C944D2-C1B8-43B1-A369-D1E78A0E8394}"/>
    <dgm:cxn modelId="{5373A330-4605-4A93-B454-C90058001054}" type="presOf" srcId="{D728A9E2-881A-4927-858A-89B2EBEDA951}" destId="{7E4A914F-7625-4203-BB92-D9013DE567BC}" srcOrd="0" destOrd="0" presId="urn:microsoft.com/office/officeart/2005/8/layout/bProcess2"/>
    <dgm:cxn modelId="{C838F15B-D392-4055-853C-18D2A6C02F70}" srcId="{D9826BD3-CBEC-4B02-A493-624186971235}" destId="{5F9221A3-CB1A-48B3-AA0A-5B27E249D485}" srcOrd="0" destOrd="0" parTransId="{953A4D64-CE0E-4D64-AA22-4FE11C8199EF}" sibTransId="{6F7DAC4D-2042-439F-A113-2E9D17548516}"/>
    <dgm:cxn modelId="{E7EB7F4C-4904-4FF6-82CA-3C6BEB8D84BE}" srcId="{D9826BD3-CBEC-4B02-A493-624186971235}" destId="{A27C71B4-3A92-4390-B168-F056B06EF64C}" srcOrd="2" destOrd="0" parTransId="{F47EFD37-2399-45D5-8517-637E535ECE13}" sibTransId="{149F39B9-A324-4774-937A-4C16E10B43E5}"/>
    <dgm:cxn modelId="{83C0914D-60FF-4094-B0F9-67782604DC10}" type="presOf" srcId="{83E5B299-0CCC-4B4B-BFEF-6E43D961491A}" destId="{58B6F329-A4E3-462C-8A16-A2B636CAA694}" srcOrd="0" destOrd="0" presId="urn:microsoft.com/office/officeart/2005/8/layout/bProcess2"/>
    <dgm:cxn modelId="{F8398383-67AD-4896-8467-CEBB9233EBAD}" type="presOf" srcId="{1B07AD33-7BE1-41E8-9ECF-E280E031C0EB}" destId="{6CE34E68-0242-4AB2-8D96-D2B512BA0C69}" srcOrd="0" destOrd="0" presId="urn:microsoft.com/office/officeart/2005/8/layout/bProcess2"/>
    <dgm:cxn modelId="{23B2B78B-0C56-4FEF-BFE7-ED3E50A658C1}" type="presOf" srcId="{10C944D2-C1B8-43B1-A369-D1E78A0E8394}" destId="{8B7B8339-65F1-453D-A288-2DF519AE98F4}" srcOrd="0" destOrd="0" presId="urn:microsoft.com/office/officeart/2005/8/layout/bProcess2"/>
    <dgm:cxn modelId="{D889A88E-18B0-4F6C-AB8A-A2E3839AC5F9}" type="presOf" srcId="{149F39B9-A324-4774-937A-4C16E10B43E5}" destId="{0B22A46F-8F28-4A8D-9003-5AAB798BD976}" srcOrd="0" destOrd="0" presId="urn:microsoft.com/office/officeart/2005/8/layout/bProcess2"/>
    <dgm:cxn modelId="{B506D99F-D977-4B7F-ACC3-D7F437F99553}" srcId="{D9826BD3-CBEC-4B02-A493-624186971235}" destId="{CB7266CF-B408-4F5D-8DA5-6C972C946D24}" srcOrd="4" destOrd="0" parTransId="{0A0E02B6-87CC-453E-95EB-44551C6B2AC4}" sibTransId="{1B07AD33-7BE1-41E8-9ECF-E280E031C0EB}"/>
    <dgm:cxn modelId="{4EA63FAA-0CD9-438C-9F6F-79E720396E95}" type="presOf" srcId="{1D723EFC-8558-4C73-9B01-74EEABC4A1C5}" destId="{BC805195-33FF-4D93-8E69-8119DA20D047}" srcOrd="0" destOrd="0" presId="urn:microsoft.com/office/officeart/2005/8/layout/bProcess2"/>
    <dgm:cxn modelId="{D6F051B8-C0FC-45A6-9279-CA0595651DD4}" srcId="{D9826BD3-CBEC-4B02-A493-624186971235}" destId="{D728A9E2-881A-4927-858A-89B2EBEDA951}" srcOrd="1" destOrd="0" parTransId="{1F224D48-0F2B-41CD-8B54-A19DD8C1BD00}" sibTransId="{1D723EFC-8558-4C73-9B01-74EEABC4A1C5}"/>
    <dgm:cxn modelId="{1E4E9FB8-63BE-40EB-9799-CC762E8AD849}" type="presOf" srcId="{9208987F-EA25-4D1E-8484-14105C3FBB27}" destId="{53FFACE0-6FDB-4E9D-A7BC-80851AE76846}" srcOrd="0" destOrd="0" presId="urn:microsoft.com/office/officeart/2005/8/layout/bProcess2"/>
    <dgm:cxn modelId="{74BECDED-55A6-4EF8-9802-AA1F607430FE}" type="presOf" srcId="{6F7DAC4D-2042-439F-A113-2E9D17548516}" destId="{EB2837DC-3D4F-4A03-B15C-879CCBBADA54}" srcOrd="0" destOrd="0" presId="urn:microsoft.com/office/officeart/2005/8/layout/bProcess2"/>
    <dgm:cxn modelId="{40FD3CEE-D1BB-4FB8-A596-6D76E779D132}" type="presOf" srcId="{D9826BD3-CBEC-4B02-A493-624186971235}" destId="{F6130C87-51C9-46F5-940D-6121E4CAC813}" srcOrd="0" destOrd="0" presId="urn:microsoft.com/office/officeart/2005/8/layout/bProcess2"/>
    <dgm:cxn modelId="{A40626F2-37A4-4FA0-9810-BF433B000146}" type="presOf" srcId="{CB7266CF-B408-4F5D-8DA5-6C972C946D24}" destId="{5D3D4B51-BB5C-4147-A2E0-DC31B66FFBA7}" srcOrd="0" destOrd="0" presId="urn:microsoft.com/office/officeart/2005/8/layout/bProcess2"/>
    <dgm:cxn modelId="{5BA845FC-10D1-4608-8E5A-5B8D0708746E}" type="presOf" srcId="{5F9221A3-CB1A-48B3-AA0A-5B27E249D485}" destId="{19B878A7-525A-41B5-A62E-82D3695BAEEE}" srcOrd="0" destOrd="0" presId="urn:microsoft.com/office/officeart/2005/8/layout/bProcess2"/>
    <dgm:cxn modelId="{C25B1BFE-F8F3-47F4-90FD-E7B59A4C7ABB}" type="presOf" srcId="{A27C71B4-3A92-4390-B168-F056B06EF64C}" destId="{2F3BF95F-972B-4706-BE90-27F94D4C7854}" srcOrd="0" destOrd="0" presId="urn:microsoft.com/office/officeart/2005/8/layout/bProcess2"/>
    <dgm:cxn modelId="{2CCFA689-4AEE-4F46-972E-433EA88EC81F}" type="presParOf" srcId="{F6130C87-51C9-46F5-940D-6121E4CAC813}" destId="{19B878A7-525A-41B5-A62E-82D3695BAEEE}" srcOrd="0" destOrd="0" presId="urn:microsoft.com/office/officeart/2005/8/layout/bProcess2"/>
    <dgm:cxn modelId="{3F35F73A-366F-4400-8D45-99E9A7BEFC27}" type="presParOf" srcId="{F6130C87-51C9-46F5-940D-6121E4CAC813}" destId="{EB2837DC-3D4F-4A03-B15C-879CCBBADA54}" srcOrd="1" destOrd="0" presId="urn:microsoft.com/office/officeart/2005/8/layout/bProcess2"/>
    <dgm:cxn modelId="{3444B0CC-F13A-4905-963C-C6BD49986D8A}" type="presParOf" srcId="{F6130C87-51C9-46F5-940D-6121E4CAC813}" destId="{43CA421D-81FB-4CEA-9100-43C3C6447D5F}" srcOrd="2" destOrd="0" presId="urn:microsoft.com/office/officeart/2005/8/layout/bProcess2"/>
    <dgm:cxn modelId="{DAA1F510-60AE-441F-B13C-5948052AA102}" type="presParOf" srcId="{43CA421D-81FB-4CEA-9100-43C3C6447D5F}" destId="{E8CE1634-C514-41AF-A354-353F567B8EF3}" srcOrd="0" destOrd="0" presId="urn:microsoft.com/office/officeart/2005/8/layout/bProcess2"/>
    <dgm:cxn modelId="{9A216A6C-4897-42E1-A7E1-0A659CED839D}" type="presParOf" srcId="{43CA421D-81FB-4CEA-9100-43C3C6447D5F}" destId="{7E4A914F-7625-4203-BB92-D9013DE567BC}" srcOrd="1" destOrd="0" presId="urn:microsoft.com/office/officeart/2005/8/layout/bProcess2"/>
    <dgm:cxn modelId="{4FA1106A-CF91-4045-AD17-6B9BAD030D0A}" type="presParOf" srcId="{F6130C87-51C9-46F5-940D-6121E4CAC813}" destId="{BC805195-33FF-4D93-8E69-8119DA20D047}" srcOrd="3" destOrd="0" presId="urn:microsoft.com/office/officeart/2005/8/layout/bProcess2"/>
    <dgm:cxn modelId="{3D23ACA8-8B1F-4BFD-BC97-DC03B3C161B0}" type="presParOf" srcId="{F6130C87-51C9-46F5-940D-6121E4CAC813}" destId="{0AAD2038-18D4-4BC0-845F-AF32C930994C}" srcOrd="4" destOrd="0" presId="urn:microsoft.com/office/officeart/2005/8/layout/bProcess2"/>
    <dgm:cxn modelId="{5C8A68DD-0B1D-4120-8408-A91008FF645B}" type="presParOf" srcId="{0AAD2038-18D4-4BC0-845F-AF32C930994C}" destId="{F95B747A-DE3D-48F5-8522-E22C9C291E52}" srcOrd="0" destOrd="0" presId="urn:microsoft.com/office/officeart/2005/8/layout/bProcess2"/>
    <dgm:cxn modelId="{EE5094F5-49B2-494D-AC62-62CE4AD4B648}" type="presParOf" srcId="{0AAD2038-18D4-4BC0-845F-AF32C930994C}" destId="{2F3BF95F-972B-4706-BE90-27F94D4C7854}" srcOrd="1" destOrd="0" presId="urn:microsoft.com/office/officeart/2005/8/layout/bProcess2"/>
    <dgm:cxn modelId="{AE4C183C-DC6F-4BFF-971D-168C75FB5F27}" type="presParOf" srcId="{F6130C87-51C9-46F5-940D-6121E4CAC813}" destId="{0B22A46F-8F28-4A8D-9003-5AAB798BD976}" srcOrd="5" destOrd="0" presId="urn:microsoft.com/office/officeart/2005/8/layout/bProcess2"/>
    <dgm:cxn modelId="{A72C5BA0-F54A-4B9C-9673-3CB672BB8D37}" type="presParOf" srcId="{F6130C87-51C9-46F5-940D-6121E4CAC813}" destId="{EA75B3FD-1CC6-4B3E-B1E7-9EFEAC8E6540}" srcOrd="6" destOrd="0" presId="urn:microsoft.com/office/officeart/2005/8/layout/bProcess2"/>
    <dgm:cxn modelId="{C1BB61FC-0F65-434E-AF74-03D1676497BA}" type="presParOf" srcId="{EA75B3FD-1CC6-4B3E-B1E7-9EFEAC8E6540}" destId="{5183010B-9C67-447C-A339-FB19AA0D73FB}" srcOrd="0" destOrd="0" presId="urn:microsoft.com/office/officeart/2005/8/layout/bProcess2"/>
    <dgm:cxn modelId="{8512F313-F2B4-4EE1-B0AC-DDBAC3C64E8F}" type="presParOf" srcId="{EA75B3FD-1CC6-4B3E-B1E7-9EFEAC8E6540}" destId="{53FFACE0-6FDB-4E9D-A7BC-80851AE76846}" srcOrd="1" destOrd="0" presId="urn:microsoft.com/office/officeart/2005/8/layout/bProcess2"/>
    <dgm:cxn modelId="{CD587FF1-90E7-4A6A-9DFF-8728D8D2B0B2}" type="presParOf" srcId="{F6130C87-51C9-46F5-940D-6121E4CAC813}" destId="{8B7B8339-65F1-453D-A288-2DF519AE98F4}" srcOrd="7" destOrd="0" presId="urn:microsoft.com/office/officeart/2005/8/layout/bProcess2"/>
    <dgm:cxn modelId="{5E777724-7EEC-4D4F-9B09-120EAAEDA0C1}" type="presParOf" srcId="{F6130C87-51C9-46F5-940D-6121E4CAC813}" destId="{34470566-AF84-4F7C-B258-2A563F0C7090}" srcOrd="8" destOrd="0" presId="urn:microsoft.com/office/officeart/2005/8/layout/bProcess2"/>
    <dgm:cxn modelId="{9E5099C3-43D5-47F8-9A8E-1EECEBD08CEE}" type="presParOf" srcId="{34470566-AF84-4F7C-B258-2A563F0C7090}" destId="{FA853F79-C58E-4E2A-A928-FB08B7B5D245}" srcOrd="0" destOrd="0" presId="urn:microsoft.com/office/officeart/2005/8/layout/bProcess2"/>
    <dgm:cxn modelId="{CA966673-81FA-44AC-B87A-6DECA689562F}" type="presParOf" srcId="{34470566-AF84-4F7C-B258-2A563F0C7090}" destId="{5D3D4B51-BB5C-4147-A2E0-DC31B66FFBA7}" srcOrd="1" destOrd="0" presId="urn:microsoft.com/office/officeart/2005/8/layout/bProcess2"/>
    <dgm:cxn modelId="{BD5CE67E-F5ED-4666-965C-42D95F7AD35C}" type="presParOf" srcId="{F6130C87-51C9-46F5-940D-6121E4CAC813}" destId="{6CE34E68-0242-4AB2-8D96-D2B512BA0C69}" srcOrd="9" destOrd="0" presId="urn:microsoft.com/office/officeart/2005/8/layout/bProcess2"/>
    <dgm:cxn modelId="{DB4B7E00-4E82-4F07-941B-2A228D2E1E02}" type="presParOf" srcId="{F6130C87-51C9-46F5-940D-6121E4CAC813}" destId="{58B6F329-A4E3-462C-8A16-A2B636CAA694}" srcOrd="1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806A32-1136-466F-A00B-AAB37529470B}">
      <dsp:nvSpPr>
        <dsp:cNvPr id="0" name=""/>
        <dsp:cNvSpPr/>
      </dsp:nvSpPr>
      <dsp:spPr>
        <a:xfrm>
          <a:off x="111065" y="245531"/>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DDEBE-BBCA-48BB-A2B7-18209001F6D5}">
      <dsp:nvSpPr>
        <dsp:cNvPr id="0" name=""/>
        <dsp:cNvSpPr/>
      </dsp:nvSpPr>
      <dsp:spPr>
        <a:xfrm>
          <a:off x="345444" y="479911"/>
          <a:ext cx="647334" cy="6473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E47639-07E9-4743-B6F7-C9A9F5126EF8}">
      <dsp:nvSpPr>
        <dsp:cNvPr id="0" name=""/>
        <dsp:cNvSpPr/>
      </dsp:nvSpPr>
      <dsp:spPr>
        <a:xfrm>
          <a:off x="1466322" y="245531"/>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Interface for data science</a:t>
          </a:r>
          <a:endParaRPr lang="en-US" sz="2400" kern="1200" dirty="0"/>
        </a:p>
      </dsp:txBody>
      <dsp:txXfrm>
        <a:off x="1466322" y="245531"/>
        <a:ext cx="2630794" cy="1116094"/>
      </dsp:txXfrm>
    </dsp:sp>
    <dsp:sp modelId="{A27CC3BF-D36D-4B55-AC01-9E89877860DA}">
      <dsp:nvSpPr>
        <dsp:cNvPr id="0" name=""/>
        <dsp:cNvSpPr/>
      </dsp:nvSpPr>
      <dsp:spPr>
        <a:xfrm>
          <a:off x="4555513" y="245531"/>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E84A3-3C98-451A-9B07-09C634E3A34B}">
      <dsp:nvSpPr>
        <dsp:cNvPr id="0" name=""/>
        <dsp:cNvSpPr/>
      </dsp:nvSpPr>
      <dsp:spPr>
        <a:xfrm>
          <a:off x="4789893" y="479911"/>
          <a:ext cx="647334" cy="6473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BCDC1D-78CE-4DE7-90E0-6C1B519806F0}">
      <dsp:nvSpPr>
        <dsp:cNvPr id="0" name=""/>
        <dsp:cNvSpPr/>
      </dsp:nvSpPr>
      <dsp:spPr>
        <a:xfrm>
          <a:off x="5910771" y="245531"/>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Data lake Support</a:t>
          </a:r>
          <a:endParaRPr lang="en-US" sz="2400" kern="1200" dirty="0"/>
        </a:p>
      </dsp:txBody>
      <dsp:txXfrm>
        <a:off x="5910771" y="245531"/>
        <a:ext cx="2630794" cy="1116094"/>
      </dsp:txXfrm>
    </dsp:sp>
    <dsp:sp modelId="{11E0085B-8D31-4E12-8D3E-9C48D8FC8693}">
      <dsp:nvSpPr>
        <dsp:cNvPr id="0" name=""/>
        <dsp:cNvSpPr/>
      </dsp:nvSpPr>
      <dsp:spPr>
        <a:xfrm>
          <a:off x="111065" y="1919400"/>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FBADC0-87B3-413D-ADE2-A830773901F2}">
      <dsp:nvSpPr>
        <dsp:cNvPr id="0" name=""/>
        <dsp:cNvSpPr/>
      </dsp:nvSpPr>
      <dsp:spPr>
        <a:xfrm>
          <a:off x="345444" y="2153780"/>
          <a:ext cx="647334" cy="6473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F4DF87-EF6D-4B15-95AB-01E435B7DD97}">
      <dsp:nvSpPr>
        <dsp:cNvPr id="0" name=""/>
        <dsp:cNvSpPr/>
      </dsp:nvSpPr>
      <dsp:spPr>
        <a:xfrm>
          <a:off x="1466322" y="1919400"/>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Data Visualization platform</a:t>
          </a:r>
          <a:endParaRPr lang="en-US" sz="2400" kern="1200" dirty="0"/>
        </a:p>
      </dsp:txBody>
      <dsp:txXfrm>
        <a:off x="1466322" y="1919400"/>
        <a:ext cx="2630794" cy="1116094"/>
      </dsp:txXfrm>
    </dsp:sp>
    <dsp:sp modelId="{806D0320-EA8E-4CAC-96F1-C2725A3E1034}">
      <dsp:nvSpPr>
        <dsp:cNvPr id="0" name=""/>
        <dsp:cNvSpPr/>
      </dsp:nvSpPr>
      <dsp:spPr>
        <a:xfrm>
          <a:off x="4555513" y="1919400"/>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40FE6D-C98B-4DD4-BE8D-25F52274DAEF}">
      <dsp:nvSpPr>
        <dsp:cNvPr id="0" name=""/>
        <dsp:cNvSpPr/>
      </dsp:nvSpPr>
      <dsp:spPr>
        <a:xfrm>
          <a:off x="4789893" y="2153780"/>
          <a:ext cx="647334" cy="6473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5C93B-4DE3-4749-BB5C-EE67AABAC8C5}">
      <dsp:nvSpPr>
        <dsp:cNvPr id="0" name=""/>
        <dsp:cNvSpPr/>
      </dsp:nvSpPr>
      <dsp:spPr>
        <a:xfrm>
          <a:off x="5910771" y="1919400"/>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Supports Machine Learning</a:t>
          </a:r>
          <a:endParaRPr lang="en-US" sz="2400" kern="1200" dirty="0"/>
        </a:p>
      </dsp:txBody>
      <dsp:txXfrm>
        <a:off x="5910771" y="1919400"/>
        <a:ext cx="2630794" cy="11160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878A7-525A-41B5-A62E-82D3695BAEEE}">
      <dsp:nvSpPr>
        <dsp:cNvPr id="0" name=""/>
        <dsp:cNvSpPr/>
      </dsp:nvSpPr>
      <dsp:spPr>
        <a:xfrm>
          <a:off x="0" y="586866"/>
          <a:ext cx="1043285" cy="104328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HSQL</a:t>
          </a:r>
        </a:p>
      </dsp:txBody>
      <dsp:txXfrm>
        <a:off x="152786" y="739652"/>
        <a:ext cx="737713" cy="737713"/>
      </dsp:txXfrm>
    </dsp:sp>
    <dsp:sp modelId="{EB2837DC-3D4F-4A03-B15C-879CCBBADA54}">
      <dsp:nvSpPr>
        <dsp:cNvPr id="0" name=""/>
        <dsp:cNvSpPr/>
      </dsp:nvSpPr>
      <dsp:spPr>
        <a:xfrm rot="10800000">
          <a:off x="339067" y="1764865"/>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4A914F-7625-4203-BB92-D9013DE567BC}">
      <dsp:nvSpPr>
        <dsp:cNvPr id="0" name=""/>
        <dsp:cNvSpPr/>
      </dsp:nvSpPr>
      <dsp:spPr>
        <a:xfrm>
          <a:off x="173706" y="2169008"/>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Lexical Analysis</a:t>
          </a:r>
        </a:p>
      </dsp:txBody>
      <dsp:txXfrm>
        <a:off x="275614" y="2270916"/>
        <a:ext cx="492055" cy="492055"/>
      </dsp:txXfrm>
    </dsp:sp>
    <dsp:sp modelId="{BC805195-33FF-4D93-8E69-8119DA20D047}">
      <dsp:nvSpPr>
        <dsp:cNvPr id="0" name=""/>
        <dsp:cNvSpPr/>
      </dsp:nvSpPr>
      <dsp:spPr>
        <a:xfrm rot="5400000">
          <a:off x="1129614" y="2374146"/>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F3BF95F-972B-4706-BE90-27F94D4C7854}">
      <dsp:nvSpPr>
        <dsp:cNvPr id="0" name=""/>
        <dsp:cNvSpPr/>
      </dsp:nvSpPr>
      <dsp:spPr>
        <a:xfrm>
          <a:off x="1738634" y="2169008"/>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Syntactic Analysis</a:t>
          </a:r>
        </a:p>
      </dsp:txBody>
      <dsp:txXfrm>
        <a:off x="1840542" y="2270916"/>
        <a:ext cx="492055" cy="492055"/>
      </dsp:txXfrm>
    </dsp:sp>
    <dsp:sp modelId="{0B22A46F-8F28-4A8D-9003-5AAB798BD976}">
      <dsp:nvSpPr>
        <dsp:cNvPr id="0" name=""/>
        <dsp:cNvSpPr/>
      </dsp:nvSpPr>
      <dsp:spPr>
        <a:xfrm>
          <a:off x="1903995" y="1661846"/>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FFACE0-6FDB-4E9D-A7BC-80851AE76846}">
      <dsp:nvSpPr>
        <dsp:cNvPr id="0" name=""/>
        <dsp:cNvSpPr/>
      </dsp:nvSpPr>
      <dsp:spPr>
        <a:xfrm>
          <a:off x="1738634" y="760573"/>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Semantic Analysis</a:t>
          </a:r>
        </a:p>
      </dsp:txBody>
      <dsp:txXfrm>
        <a:off x="1840542" y="862481"/>
        <a:ext cx="492055" cy="492055"/>
      </dsp:txXfrm>
    </dsp:sp>
    <dsp:sp modelId="{8B7B8339-65F1-453D-A288-2DF519AE98F4}">
      <dsp:nvSpPr>
        <dsp:cNvPr id="0" name=""/>
        <dsp:cNvSpPr/>
      </dsp:nvSpPr>
      <dsp:spPr>
        <a:xfrm rot="5400000">
          <a:off x="2694542" y="965711"/>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3D4B51-BB5C-4147-A2E0-DC31B66FFBA7}">
      <dsp:nvSpPr>
        <dsp:cNvPr id="0" name=""/>
        <dsp:cNvSpPr/>
      </dsp:nvSpPr>
      <dsp:spPr>
        <a:xfrm>
          <a:off x="3303562" y="760573"/>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Code Generation</a:t>
          </a:r>
        </a:p>
      </dsp:txBody>
      <dsp:txXfrm>
        <a:off x="3405470" y="862481"/>
        <a:ext cx="492055" cy="492055"/>
      </dsp:txXfrm>
    </dsp:sp>
    <dsp:sp modelId="{6CE34E68-0242-4AB2-8D96-D2B512BA0C69}">
      <dsp:nvSpPr>
        <dsp:cNvPr id="0" name=""/>
        <dsp:cNvSpPr/>
      </dsp:nvSpPr>
      <dsp:spPr>
        <a:xfrm rot="10800000">
          <a:off x="3468923" y="1591158"/>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B6F329-A4E3-462C-8A16-A2B636CAA694}">
      <dsp:nvSpPr>
        <dsp:cNvPr id="0" name=""/>
        <dsp:cNvSpPr/>
      </dsp:nvSpPr>
      <dsp:spPr>
        <a:xfrm>
          <a:off x="3129855" y="1995301"/>
          <a:ext cx="1043285" cy="104328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ECL</a:t>
          </a:r>
        </a:p>
      </dsp:txBody>
      <dsp:txXfrm>
        <a:off x="3282641" y="2148087"/>
        <a:ext cx="737713" cy="73771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612D69-37D6-47F9-9FBF-78BA1B518B1D}" type="datetimeFigureOut">
              <a:rPr lang="en-US" smtClean="0"/>
              <a:t>9/11/2021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B84644-64EA-42E9-BD0C-BC2B08945399}" type="slidenum">
              <a:rPr lang="en-US" smtClean="0"/>
              <a:t>‹#›</a:t>
            </a:fld>
            <a:endParaRPr lang="en-US"/>
          </a:p>
        </p:txBody>
      </p:sp>
    </p:spTree>
    <p:extLst>
      <p:ext uri="{BB962C8B-B14F-4D97-AF65-F5344CB8AC3E}">
        <p14:creationId xmlns:p14="http://schemas.microsoft.com/office/powerpoint/2010/main" val="8147313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ource Sans Pro"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ource Sans Pro" pitchFamily="34" charset="0"/>
              </a:defRPr>
            </a:lvl1pPr>
          </a:lstStyle>
          <a:p>
            <a:fld id="{C68AA442-D501-45E2-853C-A470ED7BF4CE}" type="datetimeFigureOut">
              <a:rPr lang="en-US" smtClean="0"/>
              <a:pPr/>
              <a:t>9/11/2021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ource Sans Pro"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ource Sans Pro" pitchFamily="34" charset="0"/>
              </a:defRPr>
            </a:lvl1pPr>
          </a:lstStyle>
          <a:p>
            <a:fld id="{6DB52B82-67E1-49BD-A200-A7033A7B0C1C}" type="slidenum">
              <a:rPr lang="en-US" smtClean="0"/>
              <a:pPr/>
              <a:t>‹#›</a:t>
            </a:fld>
            <a:endParaRPr lang="en-US" dirty="0"/>
          </a:p>
        </p:txBody>
      </p:sp>
    </p:spTree>
    <p:extLst>
      <p:ext uri="{BB962C8B-B14F-4D97-AF65-F5344CB8AC3E}">
        <p14:creationId xmlns:p14="http://schemas.microsoft.com/office/powerpoint/2010/main" val="140631747"/>
      </p:ext>
    </p:extLst>
  </p:cSld>
  <p:clrMap bg1="lt1" tx1="dk1" bg2="lt2" tx2="dk2" accent1="accent1" accent2="accent2" accent3="accent3" accent4="accent4" accent5="accent5" accent6="accent6" hlink="hlink" folHlink="folHlink"/>
  <p:hf hdr="0" ftr="0" dt="0"/>
  <p:notesStyle>
    <a:lvl1pPr marL="0" algn="l" defTabSz="713232" rtl="0" eaLnBrk="1" latinLnBrk="0" hangingPunct="1">
      <a:defRPr sz="936" kern="1200">
        <a:solidFill>
          <a:schemeClr val="tx1"/>
        </a:solidFill>
        <a:latin typeface="Source Sans Pro" pitchFamily="34" charset="0"/>
        <a:ea typeface="+mn-ea"/>
        <a:cs typeface="+mn-cs"/>
      </a:defRPr>
    </a:lvl1pPr>
    <a:lvl2pPr marL="356616" algn="l" defTabSz="713232" rtl="0" eaLnBrk="1" latinLnBrk="0" hangingPunct="1">
      <a:defRPr sz="936" kern="1200">
        <a:solidFill>
          <a:schemeClr val="tx1"/>
        </a:solidFill>
        <a:latin typeface="Source Sans Pro" pitchFamily="34" charset="0"/>
        <a:ea typeface="+mn-ea"/>
        <a:cs typeface="+mn-cs"/>
      </a:defRPr>
    </a:lvl2pPr>
    <a:lvl3pPr marL="713232" algn="l" defTabSz="713232" rtl="0" eaLnBrk="1" latinLnBrk="0" hangingPunct="1">
      <a:defRPr sz="936" kern="1200">
        <a:solidFill>
          <a:schemeClr val="tx1"/>
        </a:solidFill>
        <a:latin typeface="Source Sans Pro" pitchFamily="34" charset="0"/>
        <a:ea typeface="+mn-ea"/>
        <a:cs typeface="+mn-cs"/>
      </a:defRPr>
    </a:lvl3pPr>
    <a:lvl4pPr marL="1069848" algn="l" defTabSz="713232" rtl="0" eaLnBrk="1" latinLnBrk="0" hangingPunct="1">
      <a:defRPr sz="936" kern="1200">
        <a:solidFill>
          <a:schemeClr val="tx1"/>
        </a:solidFill>
        <a:latin typeface="Source Sans Pro" pitchFamily="34" charset="0"/>
        <a:ea typeface="+mn-ea"/>
        <a:cs typeface="+mn-cs"/>
      </a:defRPr>
    </a:lvl4pPr>
    <a:lvl5pPr marL="1426464" algn="l" defTabSz="713232" rtl="0" eaLnBrk="1" latinLnBrk="0" hangingPunct="1">
      <a:defRPr sz="936" kern="1200">
        <a:solidFill>
          <a:schemeClr val="tx1"/>
        </a:solidFill>
        <a:latin typeface="Source Sans Pro" pitchFamily="34" charset="0"/>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our HSQL demo session. </a:t>
            </a:r>
          </a:p>
          <a:p>
            <a:endParaRPr lang="en-US" dirty="0"/>
          </a:p>
          <a:p>
            <a:r>
              <a:rPr lang="en-US" dirty="0"/>
              <a:t>My name is Mahdi Kashani, and I am a Software </a:t>
            </a:r>
            <a:r>
              <a:rPr lang="en-US" dirty="0" err="1"/>
              <a:t>Eng</a:t>
            </a:r>
            <a:r>
              <a:rPr lang="en-US" dirty="0"/>
              <a:t> @ LexisNexis Risk, and I will be co-presenting with Atreya Bain, a brilliant intern student from RVCE College of Engineering in India. </a:t>
            </a:r>
          </a:p>
          <a:p>
            <a:endParaRPr lang="en-US" dirty="0"/>
          </a:p>
          <a:p>
            <a:r>
              <a:rPr lang="en-US" dirty="0"/>
              <a:t>2 second pause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1</a:t>
            </a:fld>
            <a:endParaRPr lang="en-US"/>
          </a:p>
        </p:txBody>
      </p:sp>
    </p:spTree>
    <p:extLst>
      <p:ext uri="{BB962C8B-B14F-4D97-AF65-F5344CB8AC3E}">
        <p14:creationId xmlns:p14="http://schemas.microsoft.com/office/powerpoint/2010/main" val="2785906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installing the extension we can see that the extension performs syntax checking and shows any errors in the program. We can fix this error here by adding our first query, &lt;click for </a:t>
            </a:r>
            <a:r>
              <a:rPr lang="en-US" dirty="0" err="1"/>
              <a:t>anim</a:t>
            </a:r>
            <a:r>
              <a:rPr lang="en-US" dirty="0"/>
              <a:t>&gt;, and you can see that with the help of autocomplete options I can quickly write out the statement.</a:t>
            </a:r>
          </a:p>
          <a:p>
            <a:r>
              <a:rPr lang="en-US" dirty="0"/>
              <a:t>This is a simple query to give a count of the number of rows in our cars dataset</a:t>
            </a:r>
          </a:p>
        </p:txBody>
      </p:sp>
      <p:sp>
        <p:nvSpPr>
          <p:cNvPr id="4" name="Slide Number Placeholder 3"/>
          <p:cNvSpPr>
            <a:spLocks noGrp="1"/>
          </p:cNvSpPr>
          <p:nvPr>
            <p:ph type="sldNum" sz="quarter" idx="10"/>
          </p:nvPr>
        </p:nvSpPr>
        <p:spPr/>
        <p:txBody>
          <a:bodyPr/>
          <a:lstStyle/>
          <a:p>
            <a:fld id="{2D468012-96E8-4036-B692-7F77203744FA}" type="slidenum">
              <a:rPr lang="en-US" smtClean="0"/>
              <a:t>10</a:t>
            </a:fld>
            <a:endParaRPr lang="en-US"/>
          </a:p>
        </p:txBody>
      </p:sp>
    </p:spTree>
    <p:extLst>
      <p:ext uri="{BB962C8B-B14F-4D97-AF65-F5344CB8AC3E}">
        <p14:creationId xmlns:p14="http://schemas.microsoft.com/office/powerpoint/2010/main" val="793018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code has been written out, the extension can also be used to convert your HSQL code into ECL for execution. We can open up the command palette on </a:t>
            </a:r>
            <a:r>
              <a:rPr lang="en-US" dirty="0" err="1"/>
              <a:t>VSCode</a:t>
            </a:r>
            <a:r>
              <a:rPr lang="en-US" dirty="0"/>
              <a:t> &lt;click for </a:t>
            </a:r>
            <a:r>
              <a:rPr lang="en-US" dirty="0" err="1"/>
              <a:t>anim</a:t>
            </a:r>
            <a:r>
              <a:rPr lang="en-US" dirty="0"/>
              <a:t>&gt; by pressing </a:t>
            </a:r>
            <a:r>
              <a:rPr lang="en-US" dirty="0" err="1"/>
              <a:t>CTL+Shift+P</a:t>
            </a:r>
            <a:r>
              <a:rPr lang="en-US" dirty="0"/>
              <a:t>, and then select the command for translation. You can now see on the left the ECL code has been created. </a:t>
            </a: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11</a:t>
            </a:fld>
            <a:endParaRPr lang="en-US"/>
          </a:p>
        </p:txBody>
      </p:sp>
    </p:spTree>
    <p:extLst>
      <p:ext uri="{BB962C8B-B14F-4D97-AF65-F5344CB8AC3E}">
        <p14:creationId xmlns:p14="http://schemas.microsoft.com/office/powerpoint/2010/main" val="733599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not using </a:t>
            </a:r>
            <a:r>
              <a:rPr lang="en-US" dirty="0" err="1"/>
              <a:t>VSCode</a:t>
            </a:r>
            <a:r>
              <a:rPr lang="en-US" dirty="0"/>
              <a:t> or have other workflows, There is also a CLI tool available for use, &lt;click for </a:t>
            </a:r>
            <a:r>
              <a:rPr lang="en-US" dirty="0" err="1"/>
              <a:t>anim</a:t>
            </a:r>
            <a:r>
              <a:rPr lang="en-US" dirty="0"/>
              <a:t>&gt; which you can use for syntax checking and translation.</a:t>
            </a:r>
          </a:p>
          <a:p>
            <a:r>
              <a:rPr lang="en-US" dirty="0"/>
              <a:t>Here I have deliberately inserted an invalid statement, and we can see that the tool will report any errors or warnings from compiling your program.</a:t>
            </a: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12</a:t>
            </a:fld>
            <a:endParaRPr lang="en-US"/>
          </a:p>
        </p:txBody>
      </p:sp>
    </p:spTree>
    <p:extLst>
      <p:ext uri="{BB962C8B-B14F-4D97-AF65-F5344CB8AC3E}">
        <p14:creationId xmlns:p14="http://schemas.microsoft.com/office/powerpoint/2010/main" val="682060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once your code is ready, the CLI tool can also be used to submit &lt;click for </a:t>
            </a:r>
            <a:r>
              <a:rPr lang="en-US" dirty="0" err="1"/>
              <a:t>anim</a:t>
            </a:r>
            <a:r>
              <a:rPr lang="en-US" dirty="0"/>
              <a:t>&gt; HSQL programs to a cluster after translation, using ECL Client tools in the background.</a:t>
            </a:r>
          </a:p>
          <a:p>
            <a:endParaRPr lang="en-US" dirty="0"/>
          </a:p>
          <a:p>
            <a:r>
              <a:rPr lang="en-US" dirty="0"/>
              <a:t>We see that the dataset that we have contains 2499 elements, with the help of this simple query.</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13</a:t>
            </a:fld>
            <a:endParaRPr lang="en-US"/>
          </a:p>
        </p:txBody>
      </p:sp>
    </p:spTree>
    <p:extLst>
      <p:ext uri="{BB962C8B-B14F-4D97-AF65-F5344CB8AC3E}">
        <p14:creationId xmlns:p14="http://schemas.microsoft.com/office/powerpoint/2010/main" val="1123506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can talk about some of the language features in HSQL.</a:t>
            </a:r>
          </a:p>
          <a:p>
            <a:r>
              <a:rPr lang="en-US" dirty="0"/>
              <a:t>We had seen the select statement just now, and the select statement is the most important part of HSQL.</a:t>
            </a:r>
          </a:p>
          <a:p>
            <a:r>
              <a:rPr lang="en-US" dirty="0"/>
              <a:t>Its purpose is to be able to process and work with tables, similar to SQL.</a:t>
            </a:r>
          </a:p>
          <a:p>
            <a:r>
              <a:rPr lang="en-US" dirty="0"/>
              <a:t>It can be used directly as I’ve shown, or assigned to a definition for further re-use</a:t>
            </a:r>
          </a:p>
          <a:p>
            <a:endParaRPr lang="en-US" dirty="0"/>
          </a:p>
          <a:p>
            <a:r>
              <a:rPr lang="en-US" dirty="0"/>
              <a:t>Here I write out two SQL statements, which show some basic information on the dataset we’re using. </a:t>
            </a:r>
          </a:p>
          <a:p>
            <a:r>
              <a:rPr lang="en-US" dirty="0"/>
              <a:t>The first one shows the first five entries of the dataset we’re working with, and the second one shows the average price of the cars in our dataset.</a:t>
            </a:r>
          </a:p>
          <a:p>
            <a:endParaRPr lang="en-US" dirty="0"/>
          </a:p>
          <a:p>
            <a:r>
              <a:rPr lang="en-US" dirty="0"/>
              <a:t>The third statement, which is stored in a definition, can be reused, and here &lt;click for </a:t>
            </a:r>
            <a:r>
              <a:rPr lang="en-US" dirty="0" err="1"/>
              <a:t>anim</a:t>
            </a:r>
            <a:r>
              <a:rPr lang="en-US" dirty="0"/>
              <a:t>&gt;, the table can be written to a logical file for later use.</a:t>
            </a:r>
          </a:p>
          <a:p>
            <a:endParaRPr lang="en-US" dirty="0"/>
          </a:p>
          <a:p>
            <a:r>
              <a:rPr lang="en-US" dirty="0"/>
              <a:t>&lt;click for </a:t>
            </a:r>
            <a:r>
              <a:rPr lang="en-US" dirty="0" err="1"/>
              <a:t>anim</a:t>
            </a:r>
            <a:r>
              <a:rPr lang="en-US" dirty="0"/>
              <a:t>&gt; The results show 5 such cars, and we get an average price for the cars in the dataset.</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14</a:t>
            </a:fld>
            <a:endParaRPr lang="en-US"/>
          </a:p>
        </p:txBody>
      </p:sp>
    </p:spTree>
    <p:extLst>
      <p:ext uri="{BB962C8B-B14F-4D97-AF65-F5344CB8AC3E}">
        <p14:creationId xmlns:p14="http://schemas.microsoft.com/office/powerpoint/2010/main" val="1139605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HSQL, can be used to perform complex filters, and another new feature is the distribute by; it helps even data skew, by distributing the data across the nodes in your cluster.</a:t>
            </a:r>
          </a:p>
          <a:p>
            <a:endParaRPr lang="en-US" dirty="0"/>
          </a:p>
          <a:p>
            <a:r>
              <a:rPr lang="en-US" dirty="0"/>
              <a:t>Here we pick the two most expensive cars, &lt;click for </a:t>
            </a:r>
            <a:r>
              <a:rPr lang="en-US" dirty="0" err="1"/>
              <a:t>anim</a:t>
            </a:r>
            <a:r>
              <a:rPr lang="en-US" dirty="0"/>
              <a:t>&gt; that are from 2019 and clean.</a:t>
            </a:r>
          </a:p>
          <a:p>
            <a:endParaRPr lang="en-US" dirty="0"/>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15</a:t>
            </a:fld>
            <a:endParaRPr lang="en-US"/>
          </a:p>
        </p:txBody>
      </p:sp>
    </p:spTree>
    <p:extLst>
      <p:ext uri="{BB962C8B-B14F-4D97-AF65-F5344CB8AC3E}">
        <p14:creationId xmlns:p14="http://schemas.microsoft.com/office/powerpoint/2010/main" val="3453193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have aggregations, and here are some examples.</a:t>
            </a:r>
          </a:p>
          <a:p>
            <a:br>
              <a:rPr lang="en-US" dirty="0"/>
            </a:br>
            <a:r>
              <a:rPr lang="en-US" dirty="0"/>
              <a:t>The first example, is on an aggregation, combined with a GROUP BY. This yields a by-year-count of the cars present in the dataset.</a:t>
            </a:r>
          </a:p>
          <a:p>
            <a:endParaRPr lang="en-US" dirty="0"/>
          </a:p>
          <a:p>
            <a:r>
              <a:rPr lang="en-US" dirty="0"/>
              <a:t>We can then print it out, also giving it a nice title. &lt;click for </a:t>
            </a:r>
            <a:r>
              <a:rPr lang="en-US" dirty="0" err="1"/>
              <a:t>anim</a:t>
            </a:r>
            <a:r>
              <a:rPr lang="en-US" dirty="0"/>
              <a:t>&gt;</a:t>
            </a:r>
          </a:p>
          <a:p>
            <a:endParaRPr lang="en-US" dirty="0"/>
          </a:p>
          <a:p>
            <a:r>
              <a:rPr lang="en-US" dirty="0"/>
              <a:t>Additionally, we can run a simple aggregation, where we get the price of the most expensive car in 2012 in this dataset.</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16</a:t>
            </a:fld>
            <a:endParaRPr lang="en-US"/>
          </a:p>
        </p:txBody>
      </p:sp>
    </p:spTree>
    <p:extLst>
      <p:ext uri="{BB962C8B-B14F-4D97-AF65-F5344CB8AC3E}">
        <p14:creationId xmlns:p14="http://schemas.microsoft.com/office/powerpoint/2010/main" val="1865451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joins, we can actually look at another feature, which is the fact that HSQL is intended to work seamlessly with ECL.</a:t>
            </a:r>
          </a:p>
          <a:p>
            <a:r>
              <a:rPr lang="en-US" dirty="0"/>
              <a:t>On the ECL program </a:t>
            </a:r>
            <a:r>
              <a:rPr lang="en-US" dirty="0" err="1"/>
              <a:t>marks.ecl</a:t>
            </a:r>
            <a:r>
              <a:rPr lang="en-US" dirty="0"/>
              <a:t>, we have created two small tables</a:t>
            </a:r>
            <a:br>
              <a:rPr lang="en-US" dirty="0"/>
            </a:br>
            <a:r>
              <a:rPr lang="en-US" dirty="0"/>
              <a:t>The first table, subs is a mapping between subject id and its name</a:t>
            </a:r>
          </a:p>
          <a:p>
            <a:r>
              <a:rPr lang="en-US" dirty="0"/>
              <a:t>In the other table, we have subject ids, </a:t>
            </a:r>
            <a:r>
              <a:rPr lang="en-US" dirty="0" err="1"/>
              <a:t>testids</a:t>
            </a:r>
            <a:r>
              <a:rPr lang="en-US" dirty="0"/>
              <a:t>, and the marks scored in tests by a person.</a:t>
            </a:r>
          </a:p>
          <a:p>
            <a:endParaRPr lang="en-US" dirty="0"/>
          </a:p>
          <a:p>
            <a:r>
              <a:rPr lang="en-US" dirty="0"/>
              <a:t>&lt;click for </a:t>
            </a:r>
            <a:r>
              <a:rPr lang="en-US" dirty="0" err="1"/>
              <a:t>anim</a:t>
            </a:r>
            <a:r>
              <a:rPr lang="en-US" dirty="0"/>
              <a:t>&gt;</a:t>
            </a:r>
          </a:p>
          <a:p>
            <a:r>
              <a:rPr lang="en-US" dirty="0"/>
              <a:t>What we can do is that when we do a group by and an aggregation, we can get the subject id and the avg marks scored in each subject.</a:t>
            </a:r>
          </a:p>
          <a:p>
            <a:endParaRPr lang="en-US" dirty="0"/>
          </a:p>
          <a:p>
            <a:r>
              <a:rPr lang="en-US" dirty="0"/>
              <a:t>Now, to get the subject name, we can join the subject table and the marks table, (specifically an  inner join), and get a nice output that shows the subject name, and the avg marks scored in that subject. &lt;click for </a:t>
            </a:r>
            <a:r>
              <a:rPr lang="en-US" dirty="0" err="1"/>
              <a:t>anim</a:t>
            </a:r>
            <a:r>
              <a:rPr lang="en-US" dirty="0"/>
              <a:t>&gt;</a:t>
            </a:r>
          </a:p>
          <a:p>
            <a:endParaRPr lang="en-US" dirty="0"/>
          </a:p>
          <a:p>
            <a:r>
              <a:rPr lang="en-US" dirty="0"/>
              <a:t>This gives us a nice table of subject names, and the average test scores in that subject to look at.</a:t>
            </a:r>
          </a:p>
          <a:p>
            <a:endParaRPr lang="en-US" dirty="0"/>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17</a:t>
            </a:fld>
            <a:endParaRPr lang="en-US"/>
          </a:p>
        </p:txBody>
      </p:sp>
    </p:spTree>
    <p:extLst>
      <p:ext uri="{BB962C8B-B14F-4D97-AF65-F5344CB8AC3E}">
        <p14:creationId xmlns:p14="http://schemas.microsoft.com/office/powerpoint/2010/main" val="4160206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Visualizations are another important part of HSQL.</a:t>
            </a:r>
          </a:p>
          <a:p>
            <a:r>
              <a:rPr lang="en-US" dirty="0"/>
              <a:t>Previously, we made a table that represents the by-year count of cars in our dataset that we were working with, and we can actually visualize this table as a column chart using the plot statement. &lt;click for </a:t>
            </a:r>
            <a:r>
              <a:rPr lang="en-US" dirty="0" err="1"/>
              <a:t>anim</a:t>
            </a:r>
            <a:r>
              <a:rPr lang="en-US" dirty="0"/>
              <a:t>&gt;</a:t>
            </a:r>
          </a:p>
          <a:p>
            <a:endParaRPr lang="en-US" dirty="0"/>
          </a:p>
          <a:p>
            <a:r>
              <a:rPr lang="en-US" dirty="0"/>
              <a:t>Interestingly, most of these cars are from 2019, but we see some are from as far back as 1973.</a:t>
            </a:r>
          </a:p>
          <a:p>
            <a:endParaRPr lang="en-US" dirty="0"/>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18</a:t>
            </a:fld>
            <a:endParaRPr lang="en-US"/>
          </a:p>
        </p:txBody>
      </p:sp>
    </p:spTree>
    <p:extLst>
      <p:ext uri="{BB962C8B-B14F-4D97-AF65-F5344CB8AC3E}">
        <p14:creationId xmlns:p14="http://schemas.microsoft.com/office/powerpoint/2010/main" val="2783545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support most of the standard plotting methods from the visualizer bundle and on the right, is another example; a per-state count of the cars as a bubble plot.</a:t>
            </a:r>
          </a:p>
          <a:p>
            <a:r>
              <a:rPr lang="en-US" dirty="0"/>
              <a:t>We see that a lot of the cars in this dataset are from Pennsylvania, Florida, and so on</a:t>
            </a:r>
          </a:p>
          <a:p>
            <a:endParaRPr lang="en-US" dirty="0"/>
          </a:p>
          <a:p>
            <a:r>
              <a:rPr lang="en-US" sz="1800" dirty="0">
                <a:solidFill>
                  <a:srgbClr val="000000"/>
                </a:solidFill>
                <a:effectLst/>
                <a:latin typeface="Arial" panose="020B0604020202020204" pitchFamily="34" charset="0"/>
                <a:ea typeface="Times New Roman" panose="02020603050405020304" pitchFamily="18" charset="0"/>
              </a:rPr>
              <a:t>Going ahead we also can talk about a few of the newer features in HSQL.</a:t>
            </a:r>
          </a:p>
          <a:p>
            <a:endParaRPr lang="en-US" sz="1800" dirty="0">
              <a:solidFill>
                <a:srgbClr val="000000"/>
              </a:solidFill>
              <a:effectLst/>
              <a:latin typeface="Arial" panose="020B0604020202020204" pitchFamily="34" charset="0"/>
            </a:endParaRPr>
          </a:p>
          <a:p>
            <a:endParaRPr lang="en-US" sz="1800" dirty="0">
              <a:solidFill>
                <a:srgbClr val="000000"/>
              </a:solidFill>
              <a:effectLst/>
              <a:latin typeface="Arial" panose="020B0604020202020204" pitchFamily="34" charset="0"/>
            </a:endParaRP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19</a:t>
            </a:fld>
            <a:endParaRPr lang="en-US"/>
          </a:p>
        </p:txBody>
      </p:sp>
    </p:spTree>
    <p:extLst>
      <p:ext uri="{BB962C8B-B14F-4D97-AF65-F5344CB8AC3E}">
        <p14:creationId xmlns:p14="http://schemas.microsoft.com/office/powerpoint/2010/main" val="2695147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part of this demo, </a:t>
            </a:r>
            <a:r>
              <a:rPr lang="en-US" b="1" dirty="0"/>
              <a:t>we will introduce </a:t>
            </a:r>
            <a:r>
              <a:rPr lang="en-US" dirty="0"/>
              <a:t>the HSQL Language, </a:t>
            </a:r>
            <a:r>
              <a:rPr lang="en-US" b="1" dirty="0"/>
              <a:t>why</a:t>
            </a:r>
            <a:r>
              <a:rPr lang="en-US" dirty="0"/>
              <a:t> it’s needed in our today’s tech industry, </a:t>
            </a:r>
            <a:r>
              <a:rPr lang="en-US" b="1" dirty="0"/>
              <a:t>the latest and greatest features </a:t>
            </a:r>
            <a:r>
              <a:rPr lang="en-US" dirty="0"/>
              <a:t>available for customer use, and then we will present on the how to install and start with the HSQL language, Select command as one of the basic statements, visualization library that is used with HSQL, the modularity feature in this language and how to train and use Machine Learning models with it.</a:t>
            </a: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2</a:t>
            </a:fld>
            <a:endParaRPr lang="en-US"/>
          </a:p>
        </p:txBody>
      </p:sp>
    </p:spTree>
    <p:extLst>
      <p:ext uri="{BB962C8B-B14F-4D97-AF65-F5344CB8AC3E}">
        <p14:creationId xmlns:p14="http://schemas.microsoft.com/office/powerpoint/2010/main" val="618296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help us in writing reusable code. In this example function here, &lt;</a:t>
            </a:r>
            <a:r>
              <a:rPr lang="en-US" dirty="0" err="1"/>
              <a:t>carsbybrandperstate</a:t>
            </a:r>
            <a:r>
              <a:rPr lang="en-US" dirty="0"/>
              <a:t>&gt;, gives a per-brand count of the cars in a given state.</a:t>
            </a:r>
          </a:p>
          <a:p>
            <a:r>
              <a:rPr lang="en-US" dirty="0"/>
              <a:t>This function can be called by passing the appropriate arguments, and we get back some nice results. &lt;click for </a:t>
            </a:r>
            <a:r>
              <a:rPr lang="en-US" dirty="0" err="1"/>
              <a:t>anim</a:t>
            </a:r>
            <a:r>
              <a:rPr lang="en-US" dirty="0"/>
              <a:t>&gt;</a:t>
            </a:r>
          </a:p>
          <a:p>
            <a:endParaRPr lang="en-US" dirty="0"/>
          </a:p>
          <a:p>
            <a:r>
              <a:rPr lang="en-US" dirty="0"/>
              <a:t>We see that </a:t>
            </a:r>
            <a:r>
              <a:rPr lang="en-US" dirty="0" err="1"/>
              <a:t>virginia</a:t>
            </a:r>
            <a:r>
              <a:rPr lang="en-US" dirty="0"/>
              <a:t> has many cars from ford, </a:t>
            </a:r>
            <a:r>
              <a:rPr lang="en-US" dirty="0" err="1"/>
              <a:t>gmc</a:t>
            </a:r>
            <a:r>
              <a:rPr lang="en-US" dirty="0"/>
              <a:t> and dodge,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&amp; in Georgia; ford, Chevrolet and dodge are very popular</a:t>
            </a:r>
          </a:p>
          <a:p>
            <a:endParaRPr lang="en-US" dirty="0"/>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20</a:t>
            </a:fld>
            <a:endParaRPr lang="en-US"/>
          </a:p>
        </p:txBody>
      </p:sp>
    </p:spTree>
    <p:extLst>
      <p:ext uri="{BB962C8B-B14F-4D97-AF65-F5344CB8AC3E}">
        <p14:creationId xmlns:p14="http://schemas.microsoft.com/office/powerpoint/2010/main" val="4015953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feature, Modules can help us in structuring our code. </a:t>
            </a:r>
          </a:p>
          <a:p>
            <a:endParaRPr lang="en-US" dirty="0"/>
          </a:p>
          <a:p>
            <a:r>
              <a:rPr lang="en-US" dirty="0"/>
              <a:t>Here, we wrap a record layout and  a dataset and we an take from a logical file, into a module.</a:t>
            </a:r>
          </a:p>
          <a:p>
            <a:r>
              <a:rPr lang="en-US" dirty="0"/>
              <a:t>Using this module is very simple, and its with the standard dot notation. &lt;click for </a:t>
            </a:r>
            <a:r>
              <a:rPr lang="en-US" dirty="0" err="1"/>
              <a:t>anim</a:t>
            </a:r>
            <a:r>
              <a:rPr lang="en-US" dirty="0"/>
              <a:t>&gt;</a:t>
            </a:r>
          </a:p>
          <a:p>
            <a:endParaRPr lang="en-US" dirty="0"/>
          </a:p>
          <a:p>
            <a:r>
              <a:rPr lang="en-US" dirty="0"/>
              <a:t>And here, we can see the first two rows of the dataset as an output for the select query</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21</a:t>
            </a:fld>
            <a:endParaRPr lang="en-US"/>
          </a:p>
        </p:txBody>
      </p:sp>
    </p:spTree>
    <p:extLst>
      <p:ext uri="{BB962C8B-B14F-4D97-AF65-F5344CB8AC3E}">
        <p14:creationId xmlns:p14="http://schemas.microsoft.com/office/powerpoint/2010/main" val="562149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export definitions from our file, which allows us to use it in other ECL and HSQL files.</a:t>
            </a:r>
          </a:p>
          <a:p>
            <a:r>
              <a:rPr lang="en-US" dirty="0"/>
              <a:t>This program here, exports the record layout and the dataset used in the programs we were showing off earlier.</a:t>
            </a:r>
          </a:p>
          <a:p>
            <a:endParaRPr lang="en-US" dirty="0"/>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22</a:t>
            </a:fld>
            <a:endParaRPr lang="en-US"/>
          </a:p>
        </p:txBody>
      </p:sp>
    </p:spTree>
    <p:extLst>
      <p:ext uri="{BB962C8B-B14F-4D97-AF65-F5344CB8AC3E}">
        <p14:creationId xmlns:p14="http://schemas.microsoft.com/office/powerpoint/2010/main" val="890841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move on to Machine Learning, which is another really important part of HSQL. The idea is to be able to easily create and use simple Machine Learning Models. This, is done by the train and predict statements.</a:t>
            </a:r>
          </a:p>
          <a:p>
            <a:endParaRPr lang="en-US" dirty="0"/>
          </a:p>
          <a:p>
            <a:r>
              <a:rPr lang="en-US" dirty="0"/>
              <a:t>For this example, we will take a simple house pricing dataset, where we can filter out the independent and dependent variables.</a:t>
            </a:r>
          </a:p>
          <a:p>
            <a:r>
              <a:rPr lang="en-US" dirty="0"/>
              <a:t>From here, we can pick out some entries for making a training set, and create a simple model.</a:t>
            </a:r>
          </a:p>
          <a:p>
            <a:endParaRPr lang="en-US" dirty="0"/>
          </a:p>
          <a:p>
            <a:r>
              <a:rPr lang="en-US" dirty="0"/>
              <a:t>Here, we just print out the model.</a:t>
            </a: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23</a:t>
            </a:fld>
            <a:endParaRPr lang="en-US"/>
          </a:p>
        </p:txBody>
      </p:sp>
    </p:spTree>
    <p:extLst>
      <p:ext uri="{BB962C8B-B14F-4D97-AF65-F5344CB8AC3E}">
        <p14:creationId xmlns:p14="http://schemas.microsoft.com/office/powerpoint/2010/main" val="4131331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that’s not the main point of creating a model. Instead, we can pick up elements which weren’t in the training set, and we can use it for running predictions against the model. </a:t>
            </a:r>
          </a:p>
          <a:p>
            <a:r>
              <a:rPr lang="en-US" dirty="0"/>
              <a:t>Using the model we created before, we can predict the price expected for the independent variables supplied. &lt;click for </a:t>
            </a:r>
            <a:r>
              <a:rPr lang="en-US" dirty="0" err="1"/>
              <a:t>anim</a:t>
            </a:r>
            <a:r>
              <a:rPr lang="en-US" dirty="0"/>
              <a:t>&gt;</a:t>
            </a:r>
          </a:p>
          <a:p>
            <a:r>
              <a:rPr lang="en-US" dirty="0"/>
              <a:t>So on the left is the real value, and on the right is the predicted value.</a:t>
            </a:r>
          </a:p>
          <a:p>
            <a:endParaRPr lang="en-US" dirty="0"/>
          </a:p>
          <a:p>
            <a:r>
              <a:rPr lang="en-US" dirty="0"/>
              <a:t>These two statements, TRAIN and PREDICT help wrap up the statements usually required for machine learning, into easy and simple to use statements.</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24</a:t>
            </a:fld>
            <a:endParaRPr lang="en-US"/>
          </a:p>
        </p:txBody>
      </p:sp>
    </p:spTree>
    <p:extLst>
      <p:ext uri="{BB962C8B-B14F-4D97-AF65-F5344CB8AC3E}">
        <p14:creationId xmlns:p14="http://schemas.microsoft.com/office/powerpoint/2010/main" val="2266277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summary, HSQL should help in </a:t>
            </a:r>
          </a:p>
          <a:p>
            <a:r>
              <a:rPr lang="en-US" dirty="0"/>
              <a:t>Analyze and work with data, …</a:t>
            </a:r>
          </a:p>
          <a:p>
            <a:r>
              <a:rPr lang="en-US" dirty="0"/>
              <a:t>Use and create simple machine learning models, …</a:t>
            </a:r>
          </a:p>
          <a:p>
            <a:r>
              <a:rPr lang="en-US" dirty="0"/>
              <a:t>Create visualizations to help understand your data better</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25</a:t>
            </a:fld>
            <a:endParaRPr lang="en-US"/>
          </a:p>
        </p:txBody>
      </p:sp>
    </p:spTree>
    <p:extLst>
      <p:ext uri="{BB962C8B-B14F-4D97-AF65-F5344CB8AC3E}">
        <p14:creationId xmlns:p14="http://schemas.microsoft.com/office/powerpoint/2010/main" val="643278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r>
              <a:rPr lang="en-US" baseline="0" dirty="0"/>
              <a:t> for your time. To check our product please go to HSQL </a:t>
            </a:r>
            <a:r>
              <a:rPr lang="en-US" baseline="0" dirty="0" err="1"/>
              <a:t>github</a:t>
            </a:r>
            <a:r>
              <a:rPr lang="en-US" baseline="0" dirty="0"/>
              <a:t> repository @xxxxxxxxxxxxxxxxx</a:t>
            </a:r>
          </a:p>
          <a:p>
            <a:r>
              <a:rPr lang="en-US" baseline="0" dirty="0"/>
              <a:t>For further information and inquiries please contact us @xxxxxxxxxxxxx</a:t>
            </a:r>
          </a:p>
          <a:p>
            <a:endParaRPr lang="en-US" baseline="0"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 or more </a:t>
            </a:r>
            <a:r>
              <a:rPr lang="en-US" dirty="0">
                <a:sym typeface="Wingdings" panose="05000000000000000000" pitchFamily="2" charset="2"/>
              </a:rPr>
              <a:t> </a:t>
            </a:r>
            <a:endParaRPr lang="en-US" dirty="0"/>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26</a:t>
            </a:fld>
            <a:endParaRPr lang="en-US"/>
          </a:p>
        </p:txBody>
      </p:sp>
    </p:spTree>
    <p:extLst>
      <p:ext uri="{BB962C8B-B14F-4D97-AF65-F5344CB8AC3E}">
        <p14:creationId xmlns:p14="http://schemas.microsoft.com/office/powerpoint/2010/main" val="3520598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SQL was first developed in 1974, and since then it has been very popular between data-base developers, especially when it comes to working with relational data-bases!!</a:t>
            </a:r>
            <a:b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br>
            <a:b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b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As a reference, if we look at 2020 “</a:t>
            </a:r>
            <a:r>
              <a:rPr lang="en-US" sz="18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StackOverFlow</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survey on most used data bases we will see that the top 4 choices are SQL-Based. </a:t>
            </a:r>
          </a:p>
          <a:p>
            <a:pPr marL="0" marR="0" lvl="0" indent="0" algn="l" defTabSz="713232" rtl="0" eaLnBrk="1" fontAlgn="auto" latinLnBrk="0" hangingPunct="1">
              <a:lnSpc>
                <a:spcPct val="107000"/>
              </a:lnSpc>
              <a:spcBef>
                <a:spcPts val="0"/>
              </a:spcBef>
              <a:spcAft>
                <a:spcPts val="0"/>
              </a:spcAft>
              <a:buClrTx/>
              <a:buSzTx/>
              <a:buFontTx/>
              <a:buNone/>
              <a:tabLst/>
              <a:defRPr/>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Given its extensive usage by developers , we decided to develop HSQL </a:t>
            </a:r>
            <a:r>
              <a:rPr lang="en-US" sz="1000" i="1" dirty="0">
                <a:solidFill>
                  <a:srgbClr val="000000"/>
                </a:solidFill>
                <a:effectLst/>
                <a:latin typeface="Arial" panose="020B0604020202020204" pitchFamily="34" charset="0"/>
                <a:ea typeface="Calibri" panose="020F0502020204030204" pitchFamily="34" charset="0"/>
                <a:cs typeface="Arial" panose="020B0604020202020204" pitchFamily="34" charset="0"/>
              </a:rPr>
              <a:t>(that stands for)</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HPCC systems supported SQL.</a:t>
            </a:r>
          </a:p>
          <a:p>
            <a:pPr marL="0" marR="0" lvl="0" indent="0" algn="l" defTabSz="713232" rtl="0" eaLnBrk="1" fontAlgn="auto" latinLnBrk="0" hangingPunct="1">
              <a:lnSpc>
                <a:spcPct val="107000"/>
              </a:lnSpc>
              <a:spcBef>
                <a:spcPts val="0"/>
              </a:spcBef>
              <a:spcAft>
                <a:spcPts val="0"/>
              </a:spcAft>
              <a:buClrTx/>
              <a:buSzTx/>
              <a:buFontTx/>
              <a:buNone/>
              <a:tabLst/>
              <a:defRPr/>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It is designed mostly for SQL developers that are interested to develop on HPCC systems platform. With HSQL, developers can easily adopt to the HPCC systems platform and start working with big-data right away.</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t>2 second pause</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p>
        </p:txBody>
      </p:sp>
      <p:sp>
        <p:nvSpPr>
          <p:cNvPr id="4" name="Slide Number Placeholder 3"/>
          <p:cNvSpPr>
            <a:spLocks noGrp="1"/>
          </p:cNvSpPr>
          <p:nvPr>
            <p:ph type="sldNum" sz="quarter" idx="5"/>
          </p:nvPr>
        </p:nvSpPr>
        <p:spPr/>
        <p:txBody>
          <a:bodyPr/>
          <a:lstStyle/>
          <a:p>
            <a:fld id="{2D468012-96E8-4036-B692-7F77203744FA}" type="slidenum">
              <a:rPr lang="en-US" smtClean="0"/>
              <a:t>3</a:t>
            </a:fld>
            <a:endParaRPr lang="en-US"/>
          </a:p>
        </p:txBody>
      </p:sp>
    </p:spTree>
    <p:extLst>
      <p:ext uri="{BB962C8B-B14F-4D97-AF65-F5344CB8AC3E}">
        <p14:creationId xmlns:p14="http://schemas.microsoft.com/office/powerpoint/2010/main" val="239371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Currently SQL is being supported by HPCC systems is two ways:</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First is our SQL EMBED structure. Which developers can write SQL code directly in ECL .</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While the pro of this feature is capability of coding in SQL, the con is that developer needs to know some ECL and how to wrap the SQL EMBED with ECL.</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mouse click ]</a:t>
            </a:r>
          </a:p>
          <a:p>
            <a:pPr marL="0" marR="0">
              <a:lnSpc>
                <a:spcPct val="107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Second support system is:: </a:t>
            </a:r>
            <a:r>
              <a:rPr lang="en-US" sz="18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WsSQL</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 which </a:t>
            </a:r>
            <a:r>
              <a:rPr lang="en-US" sz="4000" b="0" i="0" dirty="0">
                <a:solidFill>
                  <a:srgbClr val="3B3E43"/>
                </a:solidFill>
                <a:effectLst/>
                <a:latin typeface="Source Sans Pro" panose="020B0503030403020204" pitchFamily="34" charset="0"/>
              </a:rPr>
              <a:t>is a service that provides a SQL interface into HPCC Systems. </a:t>
            </a:r>
            <a:r>
              <a:rPr lang="en-US" sz="7200" b="0" i="0" dirty="0">
                <a:solidFill>
                  <a:srgbClr val="3B3E43"/>
                </a:solidFill>
                <a:effectLst/>
                <a:latin typeface="Source Sans Pro" panose="020B0503030403020204" pitchFamily="34" charset="0"/>
              </a:rPr>
              <a:t>This web service accepts a subset of prepared and standard SQL queries, while it gives you access to HPCC systems data. </a:t>
            </a:r>
          </a:p>
          <a:p>
            <a:pPr marL="0" marR="0" lvl="0" indent="0" algn="l" defTabSz="713232" rtl="0" eaLnBrk="1" fontAlgn="auto" latinLnBrk="0" hangingPunct="1">
              <a:lnSpc>
                <a:spcPct val="107000"/>
              </a:lnSpc>
              <a:spcBef>
                <a:spcPts val="0"/>
              </a:spcBef>
              <a:spcAft>
                <a:spcPts val="0"/>
              </a:spcAft>
              <a:buClrTx/>
              <a:buSzTx/>
              <a:buFontTx/>
              <a:buNone/>
              <a:tabLst/>
              <a:defRPr/>
            </a:pPr>
            <a:endParaRPr lang="en-US" sz="7200" b="0" i="0" dirty="0">
              <a:solidFill>
                <a:srgbClr val="3B3E43"/>
              </a:solidFill>
              <a:effectLst/>
              <a:latin typeface="Source Sans Pro" panose="020B0503030403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7200" b="0" i="0" dirty="0">
                <a:solidFill>
                  <a:srgbClr val="3B3E43"/>
                </a:solidFill>
                <a:effectLst/>
                <a:latin typeface="Source Sans Pro" panose="020B0503030403020204" pitchFamily="34" charset="0"/>
              </a:rPr>
              <a:t>One of the drawbacks of this features is all your SQL queries are submitted via </a:t>
            </a:r>
            <a:r>
              <a:rPr lang="en-US" sz="7200" b="0" i="0" dirty="0" err="1">
                <a:solidFill>
                  <a:srgbClr val="3B3E43"/>
                </a:solidFill>
                <a:effectLst/>
                <a:latin typeface="Source Sans Pro" panose="020B0503030403020204" pitchFamily="34" charset="0"/>
              </a:rPr>
              <a:t>SoapCall</a:t>
            </a:r>
            <a:r>
              <a:rPr lang="en-US" sz="7200" b="0" i="0" dirty="0">
                <a:solidFill>
                  <a:srgbClr val="3B3E43"/>
                </a:solidFill>
                <a:effectLst/>
                <a:latin typeface="Source Sans Pro" panose="020B0503030403020204" pitchFamily="34" charset="0"/>
              </a:rPr>
              <a:t> (API call) and user have limited options when it comes to Data Analytics and Machine Learning. </a:t>
            </a:r>
            <a:endParaRPr lang="en-US" sz="4000" b="0" i="0" dirty="0">
              <a:solidFill>
                <a:srgbClr val="3B3E43"/>
              </a:solidFill>
              <a:effectLst/>
              <a:latin typeface="Source Sans Pro" panose="020B0503030403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4</a:t>
            </a:fld>
            <a:endParaRPr lang="en-US"/>
          </a:p>
        </p:txBody>
      </p:sp>
    </p:spTree>
    <p:extLst>
      <p:ext uri="{BB962C8B-B14F-4D97-AF65-F5344CB8AC3E}">
        <p14:creationId xmlns:p14="http://schemas.microsoft.com/office/powerpoint/2010/main" val="738509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essentially aims to be a </a:t>
            </a: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seamless interface for data science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developers to use. </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It helps you to explore the data in the HPCC system data lake.</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is a great language since it can </a:t>
            </a: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support data visualization and machine learning algorithms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for our data analysts.</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It can also work smoothly alongside ECL which makes it easy to integrate with the new and existing programs. </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translates to ECL, and it is beneficial to new users, because they don’t need to worry about learning ECL or integrating other tools such as visualization tools with it.</a:t>
            </a:r>
            <a:endPar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5</a:t>
            </a:fld>
            <a:endParaRPr lang="en-US"/>
          </a:p>
        </p:txBody>
      </p:sp>
    </p:spTree>
    <p:extLst>
      <p:ext uri="{BB962C8B-B14F-4D97-AF65-F5344CB8AC3E}">
        <p14:creationId xmlns:p14="http://schemas.microsoft.com/office/powerpoint/2010/main" val="3320420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Speaking of where HSQL fits into the whole idea of HPCC systems,</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is essentially designed to complements ECL and is more Intended toward simple data ingestion, exploration and simple machine learning applications. </a:t>
            </a: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%It should work smoothly alongside ECL and easily integrate with the new and existing ECL codes/programs. </a:t>
            </a:r>
          </a:p>
          <a:p>
            <a:pPr marL="0" marR="0">
              <a:lnSpc>
                <a:spcPct val="107000"/>
              </a:lnSpc>
              <a:spcBef>
                <a:spcPts val="0"/>
              </a:spcBef>
              <a:spcAft>
                <a:spcPts val="0"/>
              </a:spcAft>
            </a:pP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t>2 second pause</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2D468012-96E8-4036-B692-7F77203744FA}" type="slidenum">
              <a:rPr lang="en-US" smtClean="0"/>
              <a:t>6</a:t>
            </a:fld>
            <a:endParaRPr lang="en-US"/>
          </a:p>
        </p:txBody>
      </p:sp>
    </p:spTree>
    <p:extLst>
      <p:ext uri="{BB962C8B-B14F-4D97-AF65-F5344CB8AC3E}">
        <p14:creationId xmlns:p14="http://schemas.microsoft.com/office/powerpoint/2010/main" val="3752846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 talking about what we have added to HSQL, we have added a new intermediate stage to separate syntax checking and code generation into two separate phases. This is very helpful when it comes to IDE support and fast syntax checks.</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Also, from the Language side we have also added functions which help you write reusable code and modules which help you to give your code and organized structure.</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There are other statements in this language has had a new features make them easier and better to use. </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In addition. </a:t>
            </a:r>
            <a:b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b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For example </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new statements such as right statement, and create (layout) statement have been introduced and the select statement has had new clauses added to it to make HSQL easier and better to use.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r>
              <a:rPr lang="en-US" dirty="0"/>
              <a:t>2 sec pause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7</a:t>
            </a:fld>
            <a:endParaRPr lang="en-US"/>
          </a:p>
        </p:txBody>
      </p:sp>
    </p:spTree>
    <p:extLst>
      <p:ext uri="{BB962C8B-B14F-4D97-AF65-F5344CB8AC3E}">
        <p14:creationId xmlns:p14="http://schemas.microsoft.com/office/powerpoint/2010/main" val="1536060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please let me invite to Atreya to demo HSQL! Atreya, the floor is yours.</a:t>
            </a:r>
          </a:p>
          <a:p>
            <a:r>
              <a:rPr lang="en-US" dirty="0"/>
              <a:t>…</a:t>
            </a:r>
          </a:p>
          <a:p>
            <a:r>
              <a:rPr lang="en-US" dirty="0"/>
              <a:t>Thank you for the great introduction, Mahdi. Hi, I’m Atreya, and I’ll be here to show off some of the things that you can do with HSQL!</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B52B82-67E1-49BD-A200-A7033A7B0C1C}" type="slidenum">
              <a:rPr kumimoji="0" lang="en-US" sz="1200" b="0" i="0" u="none" strike="noStrike" kern="1200" cap="none" spc="0" normalizeH="0" baseline="0" noProof="0" smtClean="0">
                <a:ln>
                  <a:noFill/>
                </a:ln>
                <a:solidFill>
                  <a:prstClr val="black"/>
                </a:solidFill>
                <a:effectLst/>
                <a:uLnTx/>
                <a:uFillTx/>
                <a:latin typeface="Source Sans Pro"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ource Sans Pro" pitchFamily="34" charset="0"/>
              <a:ea typeface="+mn-ea"/>
              <a:cs typeface="+mn-cs"/>
            </a:endParaRPr>
          </a:p>
        </p:txBody>
      </p:sp>
    </p:spTree>
    <p:extLst>
      <p:ext uri="{BB962C8B-B14F-4D97-AF65-F5344CB8AC3E}">
        <p14:creationId xmlns:p14="http://schemas.microsoft.com/office/powerpoint/2010/main" val="1877879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I’m showing a window from </a:t>
            </a:r>
            <a:r>
              <a:rPr lang="en-US" dirty="0" err="1"/>
              <a:t>VSCode</a:t>
            </a:r>
            <a:r>
              <a:rPr lang="en-US" dirty="0"/>
              <a:t>, it’s a great IDE and I have some HSQL files open. You can see some of the samples already in the source directory, and the </a:t>
            </a:r>
            <a:r>
              <a:rPr lang="en-US" dirty="0" err="1"/>
              <a:t>etc</a:t>
            </a:r>
            <a:r>
              <a:rPr lang="en-US" dirty="0"/>
              <a:t> directory has the dataset we’re going to be working with, a simple dataset of cars, and the HSQL extension.</a:t>
            </a:r>
          </a:p>
          <a:p>
            <a:endParaRPr lang="en-US" dirty="0"/>
          </a:p>
          <a:p>
            <a:r>
              <a:rPr lang="en-US" dirty="0"/>
              <a:t>To get started with HSQL, we can use the extension and its super easy to install. &lt;click for </a:t>
            </a:r>
            <a:r>
              <a:rPr lang="en-US" dirty="0" err="1"/>
              <a:t>anim</a:t>
            </a:r>
            <a:r>
              <a:rPr lang="en-US" dirty="0"/>
              <a:t>&gt; You can just right click on it, and that opens a context menu, and then we can click on install and its ready!</a:t>
            </a:r>
          </a:p>
          <a:p>
            <a:endParaRPr lang="en-US" dirty="0"/>
          </a:p>
          <a:p>
            <a:r>
              <a:rPr lang="en-US" dirty="0"/>
              <a:t>You can already see that the extension adds syntax highlighting.</a:t>
            </a: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9</a:t>
            </a:fld>
            <a:endParaRPr lang="en-US"/>
          </a:p>
        </p:txBody>
      </p:sp>
    </p:spTree>
    <p:extLst>
      <p:ext uri="{BB962C8B-B14F-4D97-AF65-F5344CB8AC3E}">
        <p14:creationId xmlns:p14="http://schemas.microsoft.com/office/powerpoint/2010/main" val="41816069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Full Framework 1">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00A3A4FC-4F30-CB4D-AF24-4371281842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38" b="15839"/>
          <a:stretch/>
        </p:blipFill>
        <p:spPr>
          <a:xfrm>
            <a:off x="0" y="0"/>
            <a:ext cx="9165906" cy="401446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7" name="Picture 6" descr="A screenshot of a video game&#10;&#10;Description automatically generated with low confidence">
            <a:extLst>
              <a:ext uri="{FF2B5EF4-FFF2-40B4-BE49-F238E27FC236}">
                <a16:creationId xmlns:a16="http://schemas.microsoft.com/office/drawing/2014/main" id="{A2C1C198-A3B9-B748-8010-729F0D4263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1092576757"/>
      </p:ext>
    </p:extLst>
  </p:cSld>
  <p:clrMapOvr>
    <a:masterClrMapping/>
  </p:clrMapOvr>
  <p:extLst>
    <p:ext uri="{DCECCB84-F9BA-43D5-87BE-67443E8EF086}">
      <p15:sldGuideLst xmlns:p15="http://schemas.microsoft.com/office/powerpoint/2012/main">
        <p15:guide id="0" orient="horz" pos="2190" userDrawn="1">
          <p15:clr>
            <a:srgbClr val="FBAE40"/>
          </p15:clr>
        </p15:guide>
        <p15:guide id="1" pos="354" userDrawn="1">
          <p15:clr>
            <a:srgbClr val="FBAE40"/>
          </p15:clr>
        </p15:guide>
        <p15:guide id="2" pos="7200" userDrawn="1">
          <p15:clr>
            <a:srgbClr val="FBAE40"/>
          </p15:clr>
        </p15:guide>
        <p15:guide id="3" pos="74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50031" y="1003697"/>
            <a:ext cx="4179094" cy="3625452"/>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14875" y="1003699"/>
            <a:ext cx="4173014" cy="3625453"/>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HSQL</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8" name="Title Placeholder 1">
            <a:extLst>
              <a:ext uri="{FF2B5EF4-FFF2-40B4-BE49-F238E27FC236}">
                <a16:creationId xmlns:a16="http://schemas.microsoft.com/office/drawing/2014/main" id="{77ED0175-E206-B34A-A1FF-C5FB84268245}"/>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2670882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8643938"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8" name="Footer Placeholder 7"/>
          <p:cNvSpPr>
            <a:spLocks noGrp="1"/>
          </p:cNvSpPr>
          <p:nvPr>
            <p:ph type="ftr" sz="quarter" idx="11"/>
          </p:nvPr>
        </p:nvSpPr>
        <p:spPr/>
        <p:txBody>
          <a:bodyPr/>
          <a:lstStyle/>
          <a:p>
            <a:r>
              <a:rPr lang="en-US"/>
              <a:t>HSQL</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Title Placeholder 1">
            <a:extLst>
              <a:ext uri="{FF2B5EF4-FFF2-40B4-BE49-F238E27FC236}">
                <a16:creationId xmlns:a16="http://schemas.microsoft.com/office/drawing/2014/main" id="{2C7D47E7-3A19-284B-B6AD-AA8D077117F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11" name="Text Placeholder 2">
            <a:extLst>
              <a:ext uri="{FF2B5EF4-FFF2-40B4-BE49-F238E27FC236}">
                <a16:creationId xmlns:a16="http://schemas.microsoft.com/office/drawing/2014/main" id="{4CD6552E-E0A5-684A-A4FB-A789D52E73C8}"/>
              </a:ext>
            </a:extLst>
          </p:cNvPr>
          <p:cNvSpPr>
            <a:spLocks noGrp="1"/>
          </p:cNvSpPr>
          <p:nvPr>
            <p:ph idx="13"/>
          </p:nvPr>
        </p:nvSpPr>
        <p:spPr>
          <a:xfrm>
            <a:off x="252415" y="152012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772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Two Sub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4179094"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4714878" y="1003698"/>
            <a:ext cx="4179093" cy="410765"/>
          </a:xfrm>
        </p:spPr>
        <p:txBody>
          <a:bodyPr vert="horz" lIns="0" tIns="54864" rIns="0" bIns="0" rtlCol="0" anchor="t">
            <a:noAutofit/>
          </a:bodyPr>
          <a:lstStyle>
            <a:lvl1pPr marL="171448" indent="-171448">
              <a:buNone/>
              <a:defRPr lang="en-US" sz="2000" b="1" dirty="0" smtClean="0">
                <a:solidFill>
                  <a:srgbClr val="00437B"/>
                </a:solidFill>
              </a:defRPr>
            </a:lvl1pPr>
          </a:lstStyle>
          <a:p>
            <a:pPr marL="0" lvl="0" indent="0"/>
            <a:r>
              <a:rPr lang="en-US" dirty="0"/>
              <a:t>CLICK TO EDIT MASTER TEXT STYLES</a:t>
            </a:r>
          </a:p>
        </p:txBody>
      </p:sp>
      <p:sp>
        <p:nvSpPr>
          <p:cNvPr id="8" name="Footer Placeholder 7"/>
          <p:cNvSpPr>
            <a:spLocks noGrp="1"/>
          </p:cNvSpPr>
          <p:nvPr>
            <p:ph type="ftr" sz="quarter" idx="11"/>
          </p:nvPr>
        </p:nvSpPr>
        <p:spPr/>
        <p:txBody>
          <a:bodyPr/>
          <a:lstStyle/>
          <a:p>
            <a:r>
              <a:rPr lang="en-US"/>
              <a:t>HSQL</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Content Placeholder 2">
            <a:extLst>
              <a:ext uri="{FF2B5EF4-FFF2-40B4-BE49-F238E27FC236}">
                <a16:creationId xmlns:a16="http://schemas.microsoft.com/office/drawing/2014/main" id="{546D0F12-925D-0D47-BE67-03D9A88A1160}"/>
              </a:ext>
            </a:extLst>
          </p:cNvPr>
          <p:cNvSpPr>
            <a:spLocks noGrp="1"/>
          </p:cNvSpPr>
          <p:nvPr>
            <p:ph sz="half" idx="13"/>
          </p:nvPr>
        </p:nvSpPr>
        <p:spPr>
          <a:xfrm>
            <a:off x="250031" y="1454496"/>
            <a:ext cx="4179094" cy="2723855"/>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C678138-1D9D-6D45-A4B2-C0E136CE0D89}"/>
              </a:ext>
            </a:extLst>
          </p:cNvPr>
          <p:cNvSpPr>
            <a:spLocks noGrp="1"/>
          </p:cNvSpPr>
          <p:nvPr>
            <p:ph sz="half" idx="2"/>
          </p:nvPr>
        </p:nvSpPr>
        <p:spPr>
          <a:xfrm>
            <a:off x="4714875" y="1454497"/>
            <a:ext cx="4173014" cy="2723856"/>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A20E8F15-798B-554F-ADC3-ADB32CD29719}"/>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074753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HSQL</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4027362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HSQL</a:t>
            </a:r>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475095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097655" y="4860923"/>
            <a:ext cx="948692" cy="82296"/>
          </a:xfrm>
          <a:prstGeom prst="rect">
            <a:avLst/>
          </a:prstGeom>
        </p:spPr>
      </p:pic>
      <p:pic>
        <p:nvPicPr>
          <p:cNvPr id="5" name="Picture 4" descr="A screenshot of a video game&#10;&#10;Description automatically generated with low confidence">
            <a:extLst>
              <a:ext uri="{FF2B5EF4-FFF2-40B4-BE49-F238E27FC236}">
                <a16:creationId xmlns:a16="http://schemas.microsoft.com/office/drawing/2014/main" id="{4A5297C5-2ECB-9E4D-931D-0B26C70779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39940" y="2180060"/>
            <a:ext cx="2731448" cy="519360"/>
          </a:xfrm>
          <a:prstGeom prst="rect">
            <a:avLst/>
          </a:prstGeom>
        </p:spPr>
      </p:pic>
    </p:spTree>
    <p:extLst>
      <p:ext uri="{BB962C8B-B14F-4D97-AF65-F5344CB8AC3E}">
        <p14:creationId xmlns:p14="http://schemas.microsoft.com/office/powerpoint/2010/main" val="1397826558"/>
      </p:ext>
    </p:extLst>
  </p:cSld>
  <p:clrMapOvr>
    <a:masterClrMapping/>
  </p:clrMapOvr>
  <p:extLst>
    <p:ext uri="{DCECCB84-F9BA-43D5-87BE-67443E8EF086}">
      <p15:sldGuideLst xmlns:p15="http://schemas.microsoft.com/office/powerpoint/2012/main">
        <p15:guide id="1" pos="480" userDrawn="1">
          <p15:clr>
            <a:srgbClr val="FBAE40"/>
          </p15:clr>
        </p15:guide>
        <p15:guide id="2" pos="720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252415" y="2020937"/>
            <a:ext cx="8635477" cy="1101627"/>
          </a:xfrm>
        </p:spPr>
        <p:txBody>
          <a:bodyPr/>
          <a:lstStyle>
            <a:lvl1pPr algn="ctr">
              <a:defRPr sz="405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19149118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8" name="Text Placeholder 7"/>
          <p:cNvSpPr>
            <a:spLocks noGrp="1"/>
          </p:cNvSpPr>
          <p:nvPr>
            <p:ph type="body" sz="quarter" idx="14"/>
          </p:nvPr>
        </p:nvSpPr>
        <p:spPr>
          <a:xfrm>
            <a:off x="342903" y="314325"/>
            <a:ext cx="8402241" cy="3957638"/>
          </a:xfrm>
        </p:spPr>
        <p:txBody>
          <a:bodyPr/>
          <a:lstStyle>
            <a:lvl1pPr>
              <a:defRPr lang="en-US" sz="15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3pPr>
            <a:lvl4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4pPr>
            <a:lvl5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8656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810819" y="1058947"/>
            <a:ext cx="7522369" cy="2461822"/>
          </a:xfrm>
        </p:spPr>
        <p:txBody>
          <a:bodyPr anchor="ctr" anchorCtr="0">
            <a:noAutofit/>
          </a:bodyPr>
          <a:lstStyle>
            <a:lvl1pPr marL="0" indent="0" algn="ctr" defTabSz="685793" rtl="0" eaLnBrk="1" latinLnBrk="0" hangingPunct="1">
              <a:lnSpc>
                <a:spcPct val="110000"/>
              </a:lnSpc>
              <a:spcBef>
                <a:spcPts val="1050"/>
              </a:spcBef>
              <a:buClr>
                <a:srgbClr val="E12726"/>
              </a:buClr>
              <a:buFont typeface="Arial" panose="020B0604020202020204" pitchFamily="34" charset="0"/>
              <a:buNone/>
              <a:defRPr lang="en-US" sz="1950" i="1" kern="1200" dirty="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789888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2412" y="192298"/>
            <a:ext cx="8635477" cy="65573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HSQL</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59152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 Full Framework 1">
    <p:spTree>
      <p:nvGrpSpPr>
        <p:cNvPr id="1" name=""/>
        <p:cNvGrpSpPr/>
        <p:nvPr/>
      </p:nvGrpSpPr>
      <p:grpSpPr>
        <a:xfrm>
          <a:off x="0" y="0"/>
          <a:ext cx="0" cy="0"/>
          <a:chOff x="0" y="0"/>
          <a:chExt cx="0" cy="0"/>
        </a:xfrm>
      </p:grpSpPr>
      <p:pic>
        <p:nvPicPr>
          <p:cNvPr id="8" name="Picture 7" descr="A picture containing logo&#10;&#10;Description automatically generated">
            <a:extLst>
              <a:ext uri="{FF2B5EF4-FFF2-40B4-BE49-F238E27FC236}">
                <a16:creationId xmlns:a16="http://schemas.microsoft.com/office/drawing/2014/main" id="{EFD4BFC8-67E9-4143-8FC4-B51675F3AC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00666"/>
            <a:ext cx="9165906" cy="5543096"/>
          </a:xfrm>
          <a:prstGeom prst="rect">
            <a:avLst/>
          </a:prstGeom>
        </p:spPr>
      </p:pic>
      <p:sp>
        <p:nvSpPr>
          <p:cNvPr id="10" name="Subtitle 2"/>
          <p:cNvSpPr>
            <a:spLocks noGrp="1"/>
          </p:cNvSpPr>
          <p:nvPr>
            <p:ph type="subTitle" idx="1" hasCustomPrompt="1"/>
          </p:nvPr>
        </p:nvSpPr>
        <p:spPr>
          <a:xfrm>
            <a:off x="5208083" y="3319212"/>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solidFill>
                  <a:schemeClr val="bg1"/>
                </a:solidFill>
              </a:defRPr>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7118820" y="3319211"/>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bg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4" name="Picture 3" descr="A black background with white text&#10;&#10;Description automatically generated with low confidence">
            <a:extLst>
              <a:ext uri="{FF2B5EF4-FFF2-40B4-BE49-F238E27FC236}">
                <a16:creationId xmlns:a16="http://schemas.microsoft.com/office/drawing/2014/main" id="{9567E392-961B-5E42-9169-14B00E7CCB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42276" y="4204350"/>
            <a:ext cx="3078239" cy="574460"/>
          </a:xfrm>
          <a:prstGeom prst="rect">
            <a:avLst/>
          </a:prstGeom>
        </p:spPr>
      </p:pic>
    </p:spTree>
    <p:extLst>
      <p:ext uri="{BB962C8B-B14F-4D97-AF65-F5344CB8AC3E}">
        <p14:creationId xmlns:p14="http://schemas.microsoft.com/office/powerpoint/2010/main" val="3587499160"/>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Full Framework 1">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00A3A4FC-4F30-CB4D-AF24-4371281842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38" b="15839"/>
          <a:stretch/>
        </p:blipFill>
        <p:spPr>
          <a:xfrm>
            <a:off x="0" y="0"/>
            <a:ext cx="9165906" cy="401446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7" name="Picture 6" descr="A screenshot of a video game&#10;&#10;Description automatically generated with low confidence">
            <a:extLst>
              <a:ext uri="{FF2B5EF4-FFF2-40B4-BE49-F238E27FC236}">
                <a16:creationId xmlns:a16="http://schemas.microsoft.com/office/drawing/2014/main" id="{A2C1C198-A3B9-B748-8010-729F0D4263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516077999"/>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Full Framework 1">
    <p:spTree>
      <p:nvGrpSpPr>
        <p:cNvPr id="1" name=""/>
        <p:cNvGrpSpPr/>
        <p:nvPr/>
      </p:nvGrpSpPr>
      <p:grpSpPr>
        <a:xfrm>
          <a:off x="0" y="0"/>
          <a:ext cx="0" cy="0"/>
          <a:chOff x="0" y="0"/>
          <a:chExt cx="0" cy="0"/>
        </a:xfrm>
      </p:grpSpPr>
      <p:pic>
        <p:nvPicPr>
          <p:cNvPr id="8" name="Picture 7" descr="A picture containing logo&#10;&#10;Description automatically generated">
            <a:extLst>
              <a:ext uri="{FF2B5EF4-FFF2-40B4-BE49-F238E27FC236}">
                <a16:creationId xmlns:a16="http://schemas.microsoft.com/office/drawing/2014/main" id="{EFD4BFC8-67E9-4143-8FC4-B51675F3AC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00666"/>
            <a:ext cx="9165906" cy="5543096"/>
          </a:xfrm>
          <a:prstGeom prst="rect">
            <a:avLst/>
          </a:prstGeom>
        </p:spPr>
      </p:pic>
      <p:sp>
        <p:nvSpPr>
          <p:cNvPr id="10" name="Subtitle 2"/>
          <p:cNvSpPr>
            <a:spLocks noGrp="1"/>
          </p:cNvSpPr>
          <p:nvPr>
            <p:ph type="subTitle" idx="1" hasCustomPrompt="1"/>
          </p:nvPr>
        </p:nvSpPr>
        <p:spPr>
          <a:xfrm>
            <a:off x="5208083" y="3319212"/>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solidFill>
                  <a:schemeClr val="bg1"/>
                </a:solidFill>
              </a:defRPr>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7118820" y="3319211"/>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bg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4" name="Picture 3" descr="A black background with white text&#10;&#10;Description automatically generated with low confidence">
            <a:extLst>
              <a:ext uri="{FF2B5EF4-FFF2-40B4-BE49-F238E27FC236}">
                <a16:creationId xmlns:a16="http://schemas.microsoft.com/office/drawing/2014/main" id="{9567E392-961B-5E42-9169-14B00E7CCB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42276" y="4204350"/>
            <a:ext cx="3078239" cy="574460"/>
          </a:xfrm>
          <a:prstGeom prst="rect">
            <a:avLst/>
          </a:prstGeom>
        </p:spPr>
      </p:pic>
    </p:spTree>
    <p:extLst>
      <p:ext uri="{BB962C8B-B14F-4D97-AF65-F5344CB8AC3E}">
        <p14:creationId xmlns:p14="http://schemas.microsoft.com/office/powerpoint/2010/main" val="3861909666"/>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 Full Framework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19D1DDB7-8156-D449-97A8-AF07C57536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267" b="14267"/>
          <a:stretch/>
        </p:blipFill>
        <p:spPr>
          <a:xfrm>
            <a:off x="0" y="0"/>
            <a:ext cx="9139073" cy="394989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9" name="Picture 8" descr="A screenshot of a video game&#10;&#10;Description automatically generated with low confidence">
            <a:extLst>
              <a:ext uri="{FF2B5EF4-FFF2-40B4-BE49-F238E27FC236}">
                <a16:creationId xmlns:a16="http://schemas.microsoft.com/office/drawing/2014/main" id="{C02F18C7-1D7D-814C-8677-E0B39452B4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4059735424"/>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253603" y="2055020"/>
            <a:ext cx="8640368"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6721796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er 2: 2/3 Im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9E97CBE-9D02-4E44-AA66-64D0273236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2" name="Title 1"/>
          <p:cNvSpPr>
            <a:spLocks noGrp="1"/>
          </p:cNvSpPr>
          <p:nvPr>
            <p:ph type="title"/>
          </p:nvPr>
        </p:nvSpPr>
        <p:spPr>
          <a:xfrm>
            <a:off x="4961976" y="2055020"/>
            <a:ext cx="2418159" cy="680325"/>
          </a:xfrm>
        </p:spPr>
        <p:txBody>
          <a:bodyPr anchor="ctr"/>
          <a:lstStyle>
            <a:lvl1pPr marL="0" algn="l" defTabSz="685793" rtl="0" eaLnBrk="1" latinLnBrk="0" hangingPunct="1">
              <a:lnSpc>
                <a:spcPct val="90000"/>
              </a:lnSpc>
              <a:spcBef>
                <a:spcPct val="0"/>
              </a:spcBef>
              <a:buNone/>
              <a:defRPr lang="en-US" sz="2400" kern="1200" dirty="0">
                <a:solidFill>
                  <a:schemeClr val="bg1"/>
                </a:solidFill>
                <a:effectLst/>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18500287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Breaker 2: 2/3 Image">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A67F1E01-850B-B042-8C32-CC3F48557E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5" name="Rectangle 4">
            <a:extLst>
              <a:ext uri="{FF2B5EF4-FFF2-40B4-BE49-F238E27FC236}">
                <a16:creationId xmlns:a16="http://schemas.microsoft.com/office/drawing/2014/main" id="{FD193FB9-4033-DD47-B782-A0F900A11E04}"/>
              </a:ext>
            </a:extLst>
          </p:cNvPr>
          <p:cNvSpPr/>
          <p:nvPr userDrawn="1"/>
        </p:nvSpPr>
        <p:spPr>
          <a:xfrm>
            <a:off x="128016" y="122017"/>
            <a:ext cx="8887968" cy="43071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Rectangle 2">
            <a:extLst>
              <a:ext uri="{FF2B5EF4-FFF2-40B4-BE49-F238E27FC236}">
                <a16:creationId xmlns:a16="http://schemas.microsoft.com/office/drawing/2014/main" id="{C0221F7C-EE65-A44F-9CCA-3BF0B748D27B}"/>
              </a:ext>
            </a:extLst>
          </p:cNvPr>
          <p:cNvSpPr/>
          <p:nvPr userDrawn="1"/>
        </p:nvSpPr>
        <p:spPr>
          <a:xfrm>
            <a:off x="214312" y="403635"/>
            <a:ext cx="4572000" cy="1550168"/>
          </a:xfrm>
          <a:prstGeom prst="rect">
            <a:avLst/>
          </a:prstGeom>
        </p:spPr>
        <p:txBody>
          <a:bodyPr>
            <a:spAutoFit/>
          </a:bodyPr>
          <a:lstStyle/>
          <a:p>
            <a:pPr lvl="0"/>
            <a:r>
              <a:rPr lang="en-US" dirty="0">
                <a:solidFill>
                  <a:srgbClr val="00437B"/>
                </a:solidFill>
              </a:rPr>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pic>
        <p:nvPicPr>
          <p:cNvPr id="8" name="Picture 7" descr="A black background with white text&#10;&#10;Description automatically generated with low confidence">
            <a:extLst>
              <a:ext uri="{FF2B5EF4-FFF2-40B4-BE49-F238E27FC236}">
                <a16:creationId xmlns:a16="http://schemas.microsoft.com/office/drawing/2014/main" id="{68575090-B52A-A74B-B36A-192DEA7E4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8344" y="4709270"/>
            <a:ext cx="1763928" cy="329184"/>
          </a:xfrm>
          <a:prstGeom prst="rect">
            <a:avLst/>
          </a:prstGeom>
        </p:spPr>
      </p:pic>
    </p:spTree>
    <p:extLst>
      <p:ext uri="{BB962C8B-B14F-4D97-AF65-F5344CB8AC3E}">
        <p14:creationId xmlns:p14="http://schemas.microsoft.com/office/powerpoint/2010/main" val="29472790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reaker 2: 2/3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45845C-F752-034A-9F4D-601328F54981}"/>
              </a:ext>
            </a:extLst>
          </p:cNvPr>
          <p:cNvSpPr/>
          <p:nvPr userDrawn="1"/>
        </p:nvSpPr>
        <p:spPr>
          <a:xfrm>
            <a:off x="1" y="0"/>
            <a:ext cx="9144000" cy="1454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9" name="Picture 8" descr="Background pattern&#10;&#10;Description automatically generated">
            <a:extLst>
              <a:ext uri="{FF2B5EF4-FFF2-40B4-BE49-F238E27FC236}">
                <a16:creationId xmlns:a16="http://schemas.microsoft.com/office/drawing/2014/main" id="{94B045C6-2202-2E42-BB61-F42DE9A507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r="56544" b="4501"/>
          <a:stretch/>
        </p:blipFill>
        <p:spPr>
          <a:xfrm>
            <a:off x="0" y="0"/>
            <a:ext cx="3971499" cy="5143500"/>
          </a:xfrm>
          <a:prstGeom prst="rect">
            <a:avLst/>
          </a:prstGeom>
        </p:spPr>
      </p:pic>
      <p:sp>
        <p:nvSpPr>
          <p:cNvPr id="2" name="Title 1"/>
          <p:cNvSpPr>
            <a:spLocks noGrp="1"/>
          </p:cNvSpPr>
          <p:nvPr>
            <p:ph type="title"/>
          </p:nvPr>
        </p:nvSpPr>
        <p:spPr>
          <a:xfrm>
            <a:off x="4408227" y="2055020"/>
            <a:ext cx="4230806"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Rectangle 2">
            <a:extLst>
              <a:ext uri="{FF2B5EF4-FFF2-40B4-BE49-F238E27FC236}">
                <a16:creationId xmlns:a16="http://schemas.microsoft.com/office/drawing/2014/main" id="{0AD201C1-BCFF-CF47-8264-BC17BF50759A}"/>
              </a:ext>
            </a:extLst>
          </p:cNvPr>
          <p:cNvSpPr/>
          <p:nvPr userDrawn="1"/>
        </p:nvSpPr>
        <p:spPr>
          <a:xfrm>
            <a:off x="218364" y="0"/>
            <a:ext cx="8925636"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a:extLst>
              <a:ext uri="{FF2B5EF4-FFF2-40B4-BE49-F238E27FC236}">
                <a16:creationId xmlns:a16="http://schemas.microsoft.com/office/drawing/2014/main" id="{73E43AA8-09CE-BE40-82C0-4698E88F4A3D}"/>
              </a:ext>
            </a:extLst>
          </p:cNvPr>
          <p:cNvSpPr/>
          <p:nvPr userDrawn="1"/>
        </p:nvSpPr>
        <p:spPr>
          <a:xfrm>
            <a:off x="3657600" y="0"/>
            <a:ext cx="5486400" cy="1201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8" name="Picture 7" descr="A screenshot of a video game&#10;&#10;Description automatically generated with low confidence">
            <a:extLst>
              <a:ext uri="{FF2B5EF4-FFF2-40B4-BE49-F238E27FC236}">
                <a16:creationId xmlns:a16="http://schemas.microsoft.com/office/drawing/2014/main" id="{32804158-329C-9A44-BA15-1D2E5188A8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23591155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RealBI – Data Visualization</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7" name="Title Placeholder 1">
            <a:extLst>
              <a:ext uri="{FF2B5EF4-FFF2-40B4-BE49-F238E27FC236}">
                <a16:creationId xmlns:a16="http://schemas.microsoft.com/office/drawing/2014/main" id="{CA222FB5-BD5F-7F41-9A7E-3BE785E23ABE}"/>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8" name="Text Placeholder 2">
            <a:extLst>
              <a:ext uri="{FF2B5EF4-FFF2-40B4-BE49-F238E27FC236}">
                <a16:creationId xmlns:a16="http://schemas.microsoft.com/office/drawing/2014/main" id="{DC0E2EDC-2F51-B24D-8F23-26EE7F830437}"/>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71813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with Droid Serif Sub-bullet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RealBI – Data Visualization</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8" name="Title Placeholder 1">
            <a:extLst>
              <a:ext uri="{FF2B5EF4-FFF2-40B4-BE49-F238E27FC236}">
                <a16:creationId xmlns:a16="http://schemas.microsoft.com/office/drawing/2014/main" id="{6744ED41-63D7-DB44-AC3A-91E48CF7757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9" name="Text Placeholder 2">
            <a:extLst>
              <a:ext uri="{FF2B5EF4-FFF2-40B4-BE49-F238E27FC236}">
                <a16:creationId xmlns:a16="http://schemas.microsoft.com/office/drawing/2014/main" id="{C598A8F5-2892-834F-954F-6241C2F075A5}"/>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83593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50031" y="1003697"/>
            <a:ext cx="4179094" cy="3625452"/>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14875" y="1003699"/>
            <a:ext cx="4173014" cy="3625453"/>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RealBI – Data Visualization</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8" name="Title Placeholder 1">
            <a:extLst>
              <a:ext uri="{FF2B5EF4-FFF2-40B4-BE49-F238E27FC236}">
                <a16:creationId xmlns:a16="http://schemas.microsoft.com/office/drawing/2014/main" id="{77ED0175-E206-B34A-A1FF-C5FB84268245}"/>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582848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 Full Framework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19D1DDB7-8156-D449-97A8-AF07C57536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267" b="14267"/>
          <a:stretch/>
        </p:blipFill>
        <p:spPr>
          <a:xfrm>
            <a:off x="0" y="0"/>
            <a:ext cx="9139073" cy="394989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9" name="Picture 8" descr="A screenshot of a video game&#10;&#10;Description automatically generated with low confidence">
            <a:extLst>
              <a:ext uri="{FF2B5EF4-FFF2-40B4-BE49-F238E27FC236}">
                <a16:creationId xmlns:a16="http://schemas.microsoft.com/office/drawing/2014/main" id="{C02F18C7-1D7D-814C-8677-E0B39452B4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8643938"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8" name="Footer Placeholder 7"/>
          <p:cNvSpPr>
            <a:spLocks noGrp="1"/>
          </p:cNvSpPr>
          <p:nvPr>
            <p:ph type="ftr" sz="quarter" idx="11"/>
          </p:nvPr>
        </p:nvSpPr>
        <p:spPr/>
        <p:txBody>
          <a:bodyPr/>
          <a:lstStyle/>
          <a:p>
            <a:r>
              <a:rPr lang="en-US"/>
              <a:t>RealBI – Data Visualization</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Title Placeholder 1">
            <a:extLst>
              <a:ext uri="{FF2B5EF4-FFF2-40B4-BE49-F238E27FC236}">
                <a16:creationId xmlns:a16="http://schemas.microsoft.com/office/drawing/2014/main" id="{2C7D47E7-3A19-284B-B6AD-AA8D077117F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11" name="Text Placeholder 2">
            <a:extLst>
              <a:ext uri="{FF2B5EF4-FFF2-40B4-BE49-F238E27FC236}">
                <a16:creationId xmlns:a16="http://schemas.microsoft.com/office/drawing/2014/main" id="{4CD6552E-E0A5-684A-A4FB-A789D52E73C8}"/>
              </a:ext>
            </a:extLst>
          </p:cNvPr>
          <p:cNvSpPr>
            <a:spLocks noGrp="1"/>
          </p:cNvSpPr>
          <p:nvPr>
            <p:ph idx="13"/>
          </p:nvPr>
        </p:nvSpPr>
        <p:spPr>
          <a:xfrm>
            <a:off x="252415" y="152012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2770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Two Sub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4179094"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4714878" y="1003698"/>
            <a:ext cx="4179093" cy="410765"/>
          </a:xfrm>
        </p:spPr>
        <p:txBody>
          <a:bodyPr vert="horz" lIns="0" tIns="54864" rIns="0" bIns="0" rtlCol="0" anchor="t">
            <a:noAutofit/>
          </a:bodyPr>
          <a:lstStyle>
            <a:lvl1pPr marL="171448" indent="-171448">
              <a:buNone/>
              <a:defRPr lang="en-US" sz="2000" b="1" dirty="0" smtClean="0">
                <a:solidFill>
                  <a:srgbClr val="00437B"/>
                </a:solidFill>
              </a:defRPr>
            </a:lvl1pPr>
          </a:lstStyle>
          <a:p>
            <a:pPr marL="0" lvl="0" indent="0"/>
            <a:r>
              <a:rPr lang="en-US" dirty="0"/>
              <a:t>CLICK TO EDIT MASTER TEXT STYLES</a:t>
            </a:r>
          </a:p>
        </p:txBody>
      </p:sp>
      <p:sp>
        <p:nvSpPr>
          <p:cNvPr id="8" name="Footer Placeholder 7"/>
          <p:cNvSpPr>
            <a:spLocks noGrp="1"/>
          </p:cNvSpPr>
          <p:nvPr>
            <p:ph type="ftr" sz="quarter" idx="11"/>
          </p:nvPr>
        </p:nvSpPr>
        <p:spPr/>
        <p:txBody>
          <a:bodyPr/>
          <a:lstStyle/>
          <a:p>
            <a:r>
              <a:rPr lang="en-US"/>
              <a:t>RealBI – Data Visualization</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Content Placeholder 2">
            <a:extLst>
              <a:ext uri="{FF2B5EF4-FFF2-40B4-BE49-F238E27FC236}">
                <a16:creationId xmlns:a16="http://schemas.microsoft.com/office/drawing/2014/main" id="{546D0F12-925D-0D47-BE67-03D9A88A1160}"/>
              </a:ext>
            </a:extLst>
          </p:cNvPr>
          <p:cNvSpPr>
            <a:spLocks noGrp="1"/>
          </p:cNvSpPr>
          <p:nvPr>
            <p:ph sz="half" idx="13"/>
          </p:nvPr>
        </p:nvSpPr>
        <p:spPr>
          <a:xfrm>
            <a:off x="250031" y="1454496"/>
            <a:ext cx="4179094" cy="2723855"/>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C678138-1D9D-6D45-A4B2-C0E136CE0D89}"/>
              </a:ext>
            </a:extLst>
          </p:cNvPr>
          <p:cNvSpPr>
            <a:spLocks noGrp="1"/>
          </p:cNvSpPr>
          <p:nvPr>
            <p:ph sz="half" idx="2"/>
          </p:nvPr>
        </p:nvSpPr>
        <p:spPr>
          <a:xfrm>
            <a:off x="4714875" y="1454497"/>
            <a:ext cx="4173014" cy="2723856"/>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A20E8F15-798B-554F-ADC3-ADB32CD29719}"/>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0803264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RealBI – Data Visualization</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30517711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RealBI – Data Visualization</a:t>
            </a:r>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1250492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097655" y="4860923"/>
            <a:ext cx="948692" cy="82296"/>
          </a:xfrm>
          <a:prstGeom prst="rect">
            <a:avLst/>
          </a:prstGeom>
        </p:spPr>
      </p:pic>
      <p:pic>
        <p:nvPicPr>
          <p:cNvPr id="5" name="Picture 4" descr="A screenshot of a video game&#10;&#10;Description automatically generated with low confidence">
            <a:extLst>
              <a:ext uri="{FF2B5EF4-FFF2-40B4-BE49-F238E27FC236}">
                <a16:creationId xmlns:a16="http://schemas.microsoft.com/office/drawing/2014/main" id="{4A5297C5-2ECB-9E4D-931D-0B26C70779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39940" y="2180060"/>
            <a:ext cx="2731448" cy="519360"/>
          </a:xfrm>
          <a:prstGeom prst="rect">
            <a:avLst/>
          </a:prstGeom>
        </p:spPr>
      </p:pic>
    </p:spTree>
    <p:extLst>
      <p:ext uri="{BB962C8B-B14F-4D97-AF65-F5344CB8AC3E}">
        <p14:creationId xmlns:p14="http://schemas.microsoft.com/office/powerpoint/2010/main" val="467393077"/>
      </p:ext>
    </p:extLst>
  </p:cSld>
  <p:clrMapOvr>
    <a:masterClrMapping/>
  </p:clrMapOvr>
  <p:extLst>
    <p:ext uri="{DCECCB84-F9BA-43D5-87BE-67443E8EF086}">
      <p15:sldGuideLst xmlns:p15="http://schemas.microsoft.com/office/powerpoint/2012/main">
        <p15:guide id="1" pos="480">
          <p15:clr>
            <a:srgbClr val="FBAE40"/>
          </p15:clr>
        </p15:guide>
        <p15:guide id="2" pos="720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252415" y="2020937"/>
            <a:ext cx="8635477" cy="1101627"/>
          </a:xfrm>
        </p:spPr>
        <p:txBody>
          <a:bodyPr/>
          <a:lstStyle>
            <a:lvl1pPr algn="ctr">
              <a:defRPr sz="405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29276295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8" name="Text Placeholder 7"/>
          <p:cNvSpPr>
            <a:spLocks noGrp="1"/>
          </p:cNvSpPr>
          <p:nvPr>
            <p:ph type="body" sz="quarter" idx="14"/>
          </p:nvPr>
        </p:nvSpPr>
        <p:spPr>
          <a:xfrm>
            <a:off x="342903" y="314325"/>
            <a:ext cx="8402241" cy="3957638"/>
          </a:xfrm>
        </p:spPr>
        <p:txBody>
          <a:bodyPr/>
          <a:lstStyle>
            <a:lvl1pPr>
              <a:defRPr lang="en-US" sz="15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3pPr>
            <a:lvl4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4pPr>
            <a:lvl5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33160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810819" y="1058947"/>
            <a:ext cx="7522369" cy="2461822"/>
          </a:xfrm>
        </p:spPr>
        <p:txBody>
          <a:bodyPr anchor="ctr" anchorCtr="0">
            <a:noAutofit/>
          </a:bodyPr>
          <a:lstStyle>
            <a:lvl1pPr marL="0" indent="0" algn="ctr" defTabSz="685793" rtl="0" eaLnBrk="1" latinLnBrk="0" hangingPunct="1">
              <a:lnSpc>
                <a:spcPct val="110000"/>
              </a:lnSpc>
              <a:spcBef>
                <a:spcPts val="1050"/>
              </a:spcBef>
              <a:buClr>
                <a:srgbClr val="E12726"/>
              </a:buClr>
              <a:buFont typeface="Arial" panose="020B0604020202020204" pitchFamily="34" charset="0"/>
              <a:buNone/>
              <a:defRPr lang="en-US" sz="1950" i="1" kern="1200" dirty="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5168034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2412" y="192298"/>
            <a:ext cx="8635477" cy="65573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RealBI – Data Visualization</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2223098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253603" y="2055020"/>
            <a:ext cx="8640368"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613035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2/3 Im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9E97CBE-9D02-4E44-AA66-64D0273236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2" name="Title 1"/>
          <p:cNvSpPr>
            <a:spLocks noGrp="1"/>
          </p:cNvSpPr>
          <p:nvPr>
            <p:ph type="title"/>
          </p:nvPr>
        </p:nvSpPr>
        <p:spPr>
          <a:xfrm>
            <a:off x="4961976" y="2055020"/>
            <a:ext cx="2418159" cy="680325"/>
          </a:xfrm>
        </p:spPr>
        <p:txBody>
          <a:bodyPr anchor="ctr"/>
          <a:lstStyle>
            <a:lvl1pPr marL="0" algn="l" defTabSz="685793" rtl="0" eaLnBrk="1" latinLnBrk="0" hangingPunct="1">
              <a:lnSpc>
                <a:spcPct val="90000"/>
              </a:lnSpc>
              <a:spcBef>
                <a:spcPct val="0"/>
              </a:spcBef>
              <a:buNone/>
              <a:defRPr lang="en-US" sz="2400" kern="1200" dirty="0">
                <a:solidFill>
                  <a:schemeClr val="bg1"/>
                </a:solidFill>
                <a:effectLst/>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4131151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reaker 2: 2/3 Image">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A67F1E01-850B-B042-8C32-CC3F48557E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5" name="Rectangle 4">
            <a:extLst>
              <a:ext uri="{FF2B5EF4-FFF2-40B4-BE49-F238E27FC236}">
                <a16:creationId xmlns:a16="http://schemas.microsoft.com/office/drawing/2014/main" id="{FD193FB9-4033-DD47-B782-A0F900A11E04}"/>
              </a:ext>
            </a:extLst>
          </p:cNvPr>
          <p:cNvSpPr/>
          <p:nvPr userDrawn="1"/>
        </p:nvSpPr>
        <p:spPr>
          <a:xfrm>
            <a:off x="128016" y="122017"/>
            <a:ext cx="8887968" cy="43071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Rectangle 2">
            <a:extLst>
              <a:ext uri="{FF2B5EF4-FFF2-40B4-BE49-F238E27FC236}">
                <a16:creationId xmlns:a16="http://schemas.microsoft.com/office/drawing/2014/main" id="{C0221F7C-EE65-A44F-9CCA-3BF0B748D27B}"/>
              </a:ext>
            </a:extLst>
          </p:cNvPr>
          <p:cNvSpPr/>
          <p:nvPr userDrawn="1"/>
        </p:nvSpPr>
        <p:spPr>
          <a:xfrm>
            <a:off x="214312" y="403635"/>
            <a:ext cx="4572000" cy="1550168"/>
          </a:xfrm>
          <a:prstGeom prst="rect">
            <a:avLst/>
          </a:prstGeom>
        </p:spPr>
        <p:txBody>
          <a:bodyPr>
            <a:spAutoFit/>
          </a:bodyPr>
          <a:lstStyle/>
          <a:p>
            <a:pPr lvl="0"/>
            <a:r>
              <a:rPr lang="en-US" dirty="0">
                <a:solidFill>
                  <a:srgbClr val="00437B"/>
                </a:solidFill>
              </a:rPr>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pic>
        <p:nvPicPr>
          <p:cNvPr id="8" name="Picture 7" descr="A black background with white text&#10;&#10;Description automatically generated with low confidence">
            <a:extLst>
              <a:ext uri="{FF2B5EF4-FFF2-40B4-BE49-F238E27FC236}">
                <a16:creationId xmlns:a16="http://schemas.microsoft.com/office/drawing/2014/main" id="{68575090-B52A-A74B-B36A-192DEA7E4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8344" y="4709270"/>
            <a:ext cx="1763928" cy="329184"/>
          </a:xfrm>
          <a:prstGeom prst="rect">
            <a:avLst/>
          </a:prstGeom>
        </p:spPr>
      </p:pic>
    </p:spTree>
    <p:extLst>
      <p:ext uri="{BB962C8B-B14F-4D97-AF65-F5344CB8AC3E}">
        <p14:creationId xmlns:p14="http://schemas.microsoft.com/office/powerpoint/2010/main" val="3897786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reaker 2: 2/3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45845C-F752-034A-9F4D-601328F54981}"/>
              </a:ext>
            </a:extLst>
          </p:cNvPr>
          <p:cNvSpPr/>
          <p:nvPr userDrawn="1"/>
        </p:nvSpPr>
        <p:spPr>
          <a:xfrm>
            <a:off x="1" y="0"/>
            <a:ext cx="9144000" cy="1454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9" name="Picture 8" descr="Background pattern&#10;&#10;Description automatically generated">
            <a:extLst>
              <a:ext uri="{FF2B5EF4-FFF2-40B4-BE49-F238E27FC236}">
                <a16:creationId xmlns:a16="http://schemas.microsoft.com/office/drawing/2014/main" id="{94B045C6-2202-2E42-BB61-F42DE9A507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r="56544" b="4501"/>
          <a:stretch/>
        </p:blipFill>
        <p:spPr>
          <a:xfrm>
            <a:off x="0" y="0"/>
            <a:ext cx="3971499" cy="5143500"/>
          </a:xfrm>
          <a:prstGeom prst="rect">
            <a:avLst/>
          </a:prstGeom>
        </p:spPr>
      </p:pic>
      <p:sp>
        <p:nvSpPr>
          <p:cNvPr id="2" name="Title 1"/>
          <p:cNvSpPr>
            <a:spLocks noGrp="1"/>
          </p:cNvSpPr>
          <p:nvPr>
            <p:ph type="title"/>
          </p:nvPr>
        </p:nvSpPr>
        <p:spPr>
          <a:xfrm>
            <a:off x="4408227" y="2055020"/>
            <a:ext cx="4230806"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Rectangle 2">
            <a:extLst>
              <a:ext uri="{FF2B5EF4-FFF2-40B4-BE49-F238E27FC236}">
                <a16:creationId xmlns:a16="http://schemas.microsoft.com/office/drawing/2014/main" id="{0AD201C1-BCFF-CF47-8264-BC17BF50759A}"/>
              </a:ext>
            </a:extLst>
          </p:cNvPr>
          <p:cNvSpPr/>
          <p:nvPr userDrawn="1"/>
        </p:nvSpPr>
        <p:spPr>
          <a:xfrm>
            <a:off x="218364" y="0"/>
            <a:ext cx="8925636"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a:extLst>
              <a:ext uri="{FF2B5EF4-FFF2-40B4-BE49-F238E27FC236}">
                <a16:creationId xmlns:a16="http://schemas.microsoft.com/office/drawing/2014/main" id="{73E43AA8-09CE-BE40-82C0-4698E88F4A3D}"/>
              </a:ext>
            </a:extLst>
          </p:cNvPr>
          <p:cNvSpPr/>
          <p:nvPr userDrawn="1"/>
        </p:nvSpPr>
        <p:spPr>
          <a:xfrm>
            <a:off x="3657600" y="0"/>
            <a:ext cx="5486400" cy="1201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8" name="Picture 7" descr="A screenshot of a video game&#10;&#10;Description automatically generated with low confidence">
            <a:extLst>
              <a:ext uri="{FF2B5EF4-FFF2-40B4-BE49-F238E27FC236}">
                <a16:creationId xmlns:a16="http://schemas.microsoft.com/office/drawing/2014/main" id="{32804158-329C-9A44-BA15-1D2E5188A8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1289640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HSQL</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7" name="Title Placeholder 1">
            <a:extLst>
              <a:ext uri="{FF2B5EF4-FFF2-40B4-BE49-F238E27FC236}">
                <a16:creationId xmlns:a16="http://schemas.microsoft.com/office/drawing/2014/main" id="{CA222FB5-BD5F-7F41-9A7E-3BE785E23ABE}"/>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8" name="Text Placeholder 2">
            <a:extLst>
              <a:ext uri="{FF2B5EF4-FFF2-40B4-BE49-F238E27FC236}">
                <a16:creationId xmlns:a16="http://schemas.microsoft.com/office/drawing/2014/main" id="{DC0E2EDC-2F51-B24D-8F23-26EE7F830437}"/>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2845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Droid Serif Sub-bullet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HSQL</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8" name="Title Placeholder 1">
            <a:extLst>
              <a:ext uri="{FF2B5EF4-FFF2-40B4-BE49-F238E27FC236}">
                <a16:creationId xmlns:a16="http://schemas.microsoft.com/office/drawing/2014/main" id="{6744ED41-63D7-DB44-AC3A-91E48CF7757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9" name="Text Placeholder 2">
            <a:extLst>
              <a:ext uri="{FF2B5EF4-FFF2-40B4-BE49-F238E27FC236}">
                <a16:creationId xmlns:a16="http://schemas.microsoft.com/office/drawing/2014/main" id="{C598A8F5-2892-834F-954F-6241C2F075A5}"/>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1234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jpe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2EC442-90A5-A244-BD28-4A3C2A3870A8}"/>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t="20457"/>
          <a:stretch/>
        </p:blipFill>
        <p:spPr>
          <a:xfrm>
            <a:off x="0" y="0"/>
            <a:ext cx="9144000" cy="864432"/>
          </a:xfrm>
          <a:prstGeom prst="rect">
            <a:avLst/>
          </a:prstGeom>
        </p:spPr>
      </p:pic>
      <p:sp>
        <p:nvSpPr>
          <p:cNvPr id="2" name="Title Placeholder 1"/>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a:t>
            </a:r>
            <a:r>
              <a:rPr lang="en-US" dirty="0" err="1"/>
              <a:t>levelc</a:t>
            </a:r>
            <a:endParaRPr lang="en-US" dirty="0"/>
          </a:p>
        </p:txBody>
      </p:sp>
      <p:sp>
        <p:nvSpPr>
          <p:cNvPr id="5" name="Footer Placeholder 4"/>
          <p:cNvSpPr>
            <a:spLocks noGrp="1"/>
          </p:cNvSpPr>
          <p:nvPr>
            <p:ph type="ftr" sz="quarter" idx="3"/>
          </p:nvPr>
        </p:nvSpPr>
        <p:spPr>
          <a:xfrm>
            <a:off x="5193509" y="4765478"/>
            <a:ext cx="3401937" cy="273844"/>
          </a:xfrm>
          <a:prstGeom prst="rect">
            <a:avLst/>
          </a:prstGeom>
        </p:spPr>
        <p:txBody>
          <a:bodyPr vert="horz" lIns="0" tIns="0" rIns="0" bIns="0" rtlCol="0" anchor="ctr"/>
          <a:lstStyle>
            <a:lvl1pPr algn="r">
              <a:defRPr kumimoji="0" lang="en-US" sz="9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HSQL</a:t>
            </a:r>
            <a:endParaRPr lang="en-US" dirty="0"/>
          </a:p>
        </p:txBody>
      </p:sp>
      <p:sp>
        <p:nvSpPr>
          <p:cNvPr id="6" name="Slide Number Placeholder 5"/>
          <p:cNvSpPr>
            <a:spLocks noGrp="1"/>
          </p:cNvSpPr>
          <p:nvPr>
            <p:ph type="sldNum" sz="quarter" idx="4"/>
          </p:nvPr>
        </p:nvSpPr>
        <p:spPr>
          <a:xfrm>
            <a:off x="8595447" y="4765478"/>
            <a:ext cx="298527" cy="273844"/>
          </a:xfrm>
          <a:prstGeom prst="rect">
            <a:avLst/>
          </a:prstGeom>
        </p:spPr>
        <p:txBody>
          <a:bodyPr vert="horz" lIns="0" tIns="0" rIns="0" bIns="0" rtlCol="0" anchor="ctr"/>
          <a:lstStyle>
            <a:lvl1pPr algn="ctr">
              <a:defRPr kumimoji="0" lang="en-US" sz="9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pic>
        <p:nvPicPr>
          <p:cNvPr id="10" name="Picture 9" descr="A screenshot of a video game&#10;&#10;Description automatically generated with low confidence">
            <a:extLst>
              <a:ext uri="{FF2B5EF4-FFF2-40B4-BE49-F238E27FC236}">
                <a16:creationId xmlns:a16="http://schemas.microsoft.com/office/drawing/2014/main" id="{ACD1CCB8-4571-D04F-9C96-8DCD33A4E5B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74695" y="4706225"/>
            <a:ext cx="1716964" cy="326465"/>
          </a:xfrm>
          <a:prstGeom prst="rect">
            <a:avLst/>
          </a:prstGeom>
        </p:spPr>
      </p:pic>
    </p:spTree>
    <p:extLst>
      <p:ext uri="{BB962C8B-B14F-4D97-AF65-F5344CB8AC3E}">
        <p14:creationId xmlns:p14="http://schemas.microsoft.com/office/powerpoint/2010/main" val="740014963"/>
      </p:ext>
    </p:extLst>
  </p:cSld>
  <p:clrMap bg1="lt1" tx1="dk1" bg2="lt2" tx2="dk2" accent1="accent1" accent2="accent2" accent3="accent3" accent4="accent4" accent5="accent5" accent6="accent6" hlink="hlink" folHlink="folHlink"/>
  <p:sldLayoutIdLst>
    <p:sldLayoutId id="2147483711" r:id="rId1"/>
    <p:sldLayoutId id="2147483736" r:id="rId2"/>
    <p:sldLayoutId id="2147483734" r:id="rId3"/>
    <p:sldLayoutId id="2147483719" r:id="rId4"/>
    <p:sldLayoutId id="2147483720" r:id="rId5"/>
    <p:sldLayoutId id="2147483739" r:id="rId6"/>
    <p:sldLayoutId id="2147483737" r:id="rId7"/>
    <p:sldLayoutId id="2147483722" r:id="rId8"/>
    <p:sldLayoutId id="2147483723" r:id="rId9"/>
    <p:sldLayoutId id="2147483724" r:id="rId10"/>
    <p:sldLayoutId id="2147483725" r:id="rId11"/>
    <p:sldLayoutId id="2147483726" r:id="rId12"/>
    <p:sldLayoutId id="2147483727" r:id="rId13"/>
    <p:sldLayoutId id="2147483730" r:id="rId14"/>
    <p:sldLayoutId id="2147483731" r:id="rId15"/>
    <p:sldLayoutId id="2147483732" r:id="rId16"/>
    <p:sldLayoutId id="2147483728" r:id="rId17"/>
    <p:sldLayoutId id="2147483729" r:id="rId18"/>
    <p:sldLayoutId id="2147483740" r:id="rId19"/>
  </p:sldLayoutIdLst>
  <p:hf hdr="0" dt="0"/>
  <p:txStyles>
    <p:titleStyle>
      <a:lvl1pPr marL="0" algn="l" defTabSz="685793" rtl="0" eaLnBrk="1" latinLnBrk="0" hangingPunct="1">
        <a:lnSpc>
          <a:spcPct val="90000"/>
        </a:lnSpc>
        <a:spcBef>
          <a:spcPct val="0"/>
        </a:spcBef>
        <a:buNone/>
        <a:defRPr lang="en-US" sz="2200" kern="1200" dirty="0" smtClean="0">
          <a:solidFill>
            <a:schemeClr val="bg1"/>
          </a:solidFill>
          <a:latin typeface="+mn-lt"/>
          <a:ea typeface="+mn-ea"/>
          <a:cs typeface="+mn-cs"/>
        </a:defRPr>
      </a:lvl1pPr>
    </p:titleStyle>
    <p:body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3" rtl="0" eaLnBrk="1" latinLnBrk="0" hangingPunct="1">
        <a:defRPr sz="1350" kern="1200">
          <a:solidFill>
            <a:schemeClr val="tx1"/>
          </a:solidFill>
          <a:latin typeface="+mn-lt"/>
          <a:ea typeface="+mn-ea"/>
          <a:cs typeface="+mn-cs"/>
        </a:defRPr>
      </a:lvl1pPr>
      <a:lvl2pPr marL="342897" algn="l" defTabSz="685793" rtl="0" eaLnBrk="1" latinLnBrk="0" hangingPunct="1">
        <a:defRPr sz="1350" kern="1200">
          <a:solidFill>
            <a:schemeClr val="tx1"/>
          </a:solidFill>
          <a:latin typeface="+mn-lt"/>
          <a:ea typeface="+mn-ea"/>
          <a:cs typeface="+mn-cs"/>
        </a:defRPr>
      </a:lvl2pPr>
      <a:lvl3pPr marL="685793" algn="l" defTabSz="685793" rtl="0" eaLnBrk="1" latinLnBrk="0" hangingPunct="1">
        <a:defRPr sz="1350" kern="1200">
          <a:solidFill>
            <a:schemeClr val="tx1"/>
          </a:solidFill>
          <a:latin typeface="+mn-lt"/>
          <a:ea typeface="+mn-ea"/>
          <a:cs typeface="+mn-cs"/>
        </a:defRPr>
      </a:lvl3pPr>
      <a:lvl4pPr marL="1028690" algn="l" defTabSz="685793" rtl="0" eaLnBrk="1" latinLnBrk="0" hangingPunct="1">
        <a:defRPr sz="1350" kern="1200">
          <a:solidFill>
            <a:schemeClr val="tx1"/>
          </a:solidFill>
          <a:latin typeface="+mn-lt"/>
          <a:ea typeface="+mn-ea"/>
          <a:cs typeface="+mn-cs"/>
        </a:defRPr>
      </a:lvl4pPr>
      <a:lvl5pPr marL="1371586" algn="l" defTabSz="685793" rtl="0" eaLnBrk="1" latinLnBrk="0" hangingPunct="1">
        <a:defRPr sz="1350" kern="1200">
          <a:solidFill>
            <a:schemeClr val="tx1"/>
          </a:solidFill>
          <a:latin typeface="+mn-lt"/>
          <a:ea typeface="+mn-ea"/>
          <a:cs typeface="+mn-cs"/>
        </a:defRPr>
      </a:lvl5pPr>
      <a:lvl6pPr marL="1714483" algn="l" defTabSz="685793" rtl="0" eaLnBrk="1" latinLnBrk="0" hangingPunct="1">
        <a:defRPr sz="1350" kern="1200">
          <a:solidFill>
            <a:schemeClr val="tx1"/>
          </a:solidFill>
          <a:latin typeface="+mn-lt"/>
          <a:ea typeface="+mn-ea"/>
          <a:cs typeface="+mn-cs"/>
        </a:defRPr>
      </a:lvl6pPr>
      <a:lvl7pPr marL="2057379" algn="l" defTabSz="685793" rtl="0" eaLnBrk="1" latinLnBrk="0" hangingPunct="1">
        <a:defRPr sz="1350" kern="1200">
          <a:solidFill>
            <a:schemeClr val="tx1"/>
          </a:solidFill>
          <a:latin typeface="+mn-lt"/>
          <a:ea typeface="+mn-ea"/>
          <a:cs typeface="+mn-cs"/>
        </a:defRPr>
      </a:lvl7pPr>
      <a:lvl8pPr marL="2400276" algn="l" defTabSz="685793" rtl="0" eaLnBrk="1" latinLnBrk="0" hangingPunct="1">
        <a:defRPr sz="1350" kern="1200">
          <a:solidFill>
            <a:schemeClr val="tx1"/>
          </a:solidFill>
          <a:latin typeface="+mn-lt"/>
          <a:ea typeface="+mn-ea"/>
          <a:cs typeface="+mn-cs"/>
        </a:defRPr>
      </a:lvl8pPr>
      <a:lvl9pPr marL="2743173" algn="l" defTabSz="68579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2EC442-90A5-A244-BD28-4A3C2A3870A8}"/>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t="20457"/>
          <a:stretch/>
        </p:blipFill>
        <p:spPr>
          <a:xfrm>
            <a:off x="0" y="0"/>
            <a:ext cx="9144000" cy="864432"/>
          </a:xfrm>
          <a:prstGeom prst="rect">
            <a:avLst/>
          </a:prstGeom>
        </p:spPr>
      </p:pic>
      <p:sp>
        <p:nvSpPr>
          <p:cNvPr id="2" name="Title Placeholder 1"/>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a:t>
            </a:r>
            <a:r>
              <a:rPr lang="en-US" dirty="0" err="1"/>
              <a:t>levelc</a:t>
            </a:r>
            <a:endParaRPr lang="en-US" dirty="0"/>
          </a:p>
        </p:txBody>
      </p:sp>
      <p:sp>
        <p:nvSpPr>
          <p:cNvPr id="5" name="Footer Placeholder 4"/>
          <p:cNvSpPr>
            <a:spLocks noGrp="1"/>
          </p:cNvSpPr>
          <p:nvPr>
            <p:ph type="ftr" sz="quarter" idx="3"/>
          </p:nvPr>
        </p:nvSpPr>
        <p:spPr>
          <a:xfrm>
            <a:off x="5193509" y="4765478"/>
            <a:ext cx="3401937" cy="273844"/>
          </a:xfrm>
          <a:prstGeom prst="rect">
            <a:avLst/>
          </a:prstGeom>
        </p:spPr>
        <p:txBody>
          <a:bodyPr vert="horz" lIns="0" tIns="0" rIns="0" bIns="0" rtlCol="0" anchor="ctr"/>
          <a:lstStyle>
            <a:lvl1pPr algn="r">
              <a:defRPr kumimoji="0" lang="en-US" sz="9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RealBI – Data Visualization</a:t>
            </a:r>
            <a:endParaRPr lang="en-US" dirty="0"/>
          </a:p>
        </p:txBody>
      </p:sp>
      <p:sp>
        <p:nvSpPr>
          <p:cNvPr id="6" name="Slide Number Placeholder 5"/>
          <p:cNvSpPr>
            <a:spLocks noGrp="1"/>
          </p:cNvSpPr>
          <p:nvPr>
            <p:ph type="sldNum" sz="quarter" idx="4"/>
          </p:nvPr>
        </p:nvSpPr>
        <p:spPr>
          <a:xfrm>
            <a:off x="8595447" y="4765478"/>
            <a:ext cx="298527" cy="273844"/>
          </a:xfrm>
          <a:prstGeom prst="rect">
            <a:avLst/>
          </a:prstGeom>
        </p:spPr>
        <p:txBody>
          <a:bodyPr vert="horz" lIns="0" tIns="0" rIns="0" bIns="0" rtlCol="0" anchor="ctr"/>
          <a:lstStyle>
            <a:lvl1pPr algn="ctr">
              <a:defRPr kumimoji="0" lang="en-US" sz="9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pic>
        <p:nvPicPr>
          <p:cNvPr id="10" name="Picture 9" descr="A screenshot of a video game&#10;&#10;Description automatically generated with low confidence">
            <a:extLst>
              <a:ext uri="{FF2B5EF4-FFF2-40B4-BE49-F238E27FC236}">
                <a16:creationId xmlns:a16="http://schemas.microsoft.com/office/drawing/2014/main" id="{ACD1CCB8-4571-D04F-9C96-8DCD33A4E5B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74695" y="4706225"/>
            <a:ext cx="1716964" cy="326465"/>
          </a:xfrm>
          <a:prstGeom prst="rect">
            <a:avLst/>
          </a:prstGeom>
        </p:spPr>
      </p:pic>
    </p:spTree>
    <p:extLst>
      <p:ext uri="{BB962C8B-B14F-4D97-AF65-F5344CB8AC3E}">
        <p14:creationId xmlns:p14="http://schemas.microsoft.com/office/powerpoint/2010/main" val="2365760605"/>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Lst>
  <p:hf sldNum="0" hdr="0" dt="0"/>
  <p:txStyles>
    <p:titleStyle>
      <a:lvl1pPr marL="0" algn="l" defTabSz="685793" rtl="0" eaLnBrk="1" latinLnBrk="0" hangingPunct="1">
        <a:lnSpc>
          <a:spcPct val="90000"/>
        </a:lnSpc>
        <a:spcBef>
          <a:spcPct val="0"/>
        </a:spcBef>
        <a:buNone/>
        <a:defRPr lang="en-US" sz="2200" kern="1200" dirty="0" smtClean="0">
          <a:solidFill>
            <a:schemeClr val="bg1"/>
          </a:solidFill>
          <a:latin typeface="+mn-lt"/>
          <a:ea typeface="+mn-ea"/>
          <a:cs typeface="+mn-cs"/>
        </a:defRPr>
      </a:lvl1pPr>
    </p:titleStyle>
    <p:body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3" rtl="0" eaLnBrk="1" latinLnBrk="0" hangingPunct="1">
        <a:defRPr sz="1350" kern="1200">
          <a:solidFill>
            <a:schemeClr val="tx1"/>
          </a:solidFill>
          <a:latin typeface="+mn-lt"/>
          <a:ea typeface="+mn-ea"/>
          <a:cs typeface="+mn-cs"/>
        </a:defRPr>
      </a:lvl1pPr>
      <a:lvl2pPr marL="342897" algn="l" defTabSz="685793" rtl="0" eaLnBrk="1" latinLnBrk="0" hangingPunct="1">
        <a:defRPr sz="1350" kern="1200">
          <a:solidFill>
            <a:schemeClr val="tx1"/>
          </a:solidFill>
          <a:latin typeface="+mn-lt"/>
          <a:ea typeface="+mn-ea"/>
          <a:cs typeface="+mn-cs"/>
        </a:defRPr>
      </a:lvl2pPr>
      <a:lvl3pPr marL="685793" algn="l" defTabSz="685793" rtl="0" eaLnBrk="1" latinLnBrk="0" hangingPunct="1">
        <a:defRPr sz="1350" kern="1200">
          <a:solidFill>
            <a:schemeClr val="tx1"/>
          </a:solidFill>
          <a:latin typeface="+mn-lt"/>
          <a:ea typeface="+mn-ea"/>
          <a:cs typeface="+mn-cs"/>
        </a:defRPr>
      </a:lvl3pPr>
      <a:lvl4pPr marL="1028690" algn="l" defTabSz="685793" rtl="0" eaLnBrk="1" latinLnBrk="0" hangingPunct="1">
        <a:defRPr sz="1350" kern="1200">
          <a:solidFill>
            <a:schemeClr val="tx1"/>
          </a:solidFill>
          <a:latin typeface="+mn-lt"/>
          <a:ea typeface="+mn-ea"/>
          <a:cs typeface="+mn-cs"/>
        </a:defRPr>
      </a:lvl4pPr>
      <a:lvl5pPr marL="1371586" algn="l" defTabSz="685793" rtl="0" eaLnBrk="1" latinLnBrk="0" hangingPunct="1">
        <a:defRPr sz="1350" kern="1200">
          <a:solidFill>
            <a:schemeClr val="tx1"/>
          </a:solidFill>
          <a:latin typeface="+mn-lt"/>
          <a:ea typeface="+mn-ea"/>
          <a:cs typeface="+mn-cs"/>
        </a:defRPr>
      </a:lvl5pPr>
      <a:lvl6pPr marL="1714483" algn="l" defTabSz="685793" rtl="0" eaLnBrk="1" latinLnBrk="0" hangingPunct="1">
        <a:defRPr sz="1350" kern="1200">
          <a:solidFill>
            <a:schemeClr val="tx1"/>
          </a:solidFill>
          <a:latin typeface="+mn-lt"/>
          <a:ea typeface="+mn-ea"/>
          <a:cs typeface="+mn-cs"/>
        </a:defRPr>
      </a:lvl6pPr>
      <a:lvl7pPr marL="2057379" algn="l" defTabSz="685793" rtl="0" eaLnBrk="1" latinLnBrk="0" hangingPunct="1">
        <a:defRPr sz="1350" kern="1200">
          <a:solidFill>
            <a:schemeClr val="tx1"/>
          </a:solidFill>
          <a:latin typeface="+mn-lt"/>
          <a:ea typeface="+mn-ea"/>
          <a:cs typeface="+mn-cs"/>
        </a:defRPr>
      </a:lvl7pPr>
      <a:lvl8pPr marL="2400276" algn="l" defTabSz="685793" rtl="0" eaLnBrk="1" latinLnBrk="0" hangingPunct="1">
        <a:defRPr sz="1350" kern="1200">
          <a:solidFill>
            <a:schemeClr val="tx1"/>
          </a:solidFill>
          <a:latin typeface="+mn-lt"/>
          <a:ea typeface="+mn-ea"/>
          <a:cs typeface="+mn-cs"/>
        </a:defRPr>
      </a:lvl8pPr>
      <a:lvl9pPr marL="2743173" algn="l" defTabSz="68579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2.mkv"/><Relationship Id="rId1" Type="http://schemas.openxmlformats.org/officeDocument/2006/relationships/video" Target="NULL" TargetMode="External"/><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3.mkv"/><Relationship Id="rId1" Type="http://schemas.openxmlformats.org/officeDocument/2006/relationships/video" Target="NULL" TargetMode="External"/><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4.mkv"/><Relationship Id="rId1" Type="http://schemas.openxmlformats.org/officeDocument/2006/relationships/video" Target="NULL" TargetMode="External"/><Relationship Id="rId5" Type="http://schemas.openxmlformats.org/officeDocument/2006/relationships/image" Target="../media/image2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5.mkv"/><Relationship Id="rId1" Type="http://schemas.openxmlformats.org/officeDocument/2006/relationships/video" Target="NULL" TargetMode="External"/><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6.jpg"/><Relationship Id="rId2" Type="http://schemas.openxmlformats.org/officeDocument/2006/relationships/video" Target="../media/media6.mkv"/><Relationship Id="rId1" Type="http://schemas.microsoft.com/office/2007/relationships/media" Target="../media/media6.mkv"/><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31.jpg"/><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41.jpg"/><Relationship Id="rId4" Type="http://schemas.openxmlformats.org/officeDocument/2006/relationships/image" Target="../media/image40.jpg"/></Relationships>
</file>

<file path=ppt/slides/_rels/slide2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43.jpg"/></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4.xml"/><Relationship Id="rId1" Type="http://schemas.openxmlformats.org/officeDocument/2006/relationships/slideLayout" Target="../slideLayouts/slideLayout19.xml"/><Relationship Id="rId5" Type="http://schemas.openxmlformats.org/officeDocument/2006/relationships/image" Target="../media/image48.jpg"/><Relationship Id="rId4" Type="http://schemas.openxmlformats.org/officeDocument/2006/relationships/image" Target="../media/image47.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hpcc-systems/HSQL.git"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E49A84-92E7-4A3C-A4E7-8D8A1FECBBA5}"/>
              </a:ext>
            </a:extLst>
          </p:cNvPr>
          <p:cNvSpPr>
            <a:spLocks noGrp="1"/>
          </p:cNvSpPr>
          <p:nvPr>
            <p:ph type="subTitle" idx="1"/>
          </p:nvPr>
        </p:nvSpPr>
        <p:spPr/>
        <p:txBody>
          <a:bodyPr/>
          <a:lstStyle/>
          <a:p>
            <a:r>
              <a:rPr lang="en-US" dirty="0"/>
              <a:t>Mahdi Kashani</a:t>
            </a:r>
          </a:p>
          <a:p>
            <a:r>
              <a:rPr lang="en-US" dirty="0"/>
              <a:t>Atreya Bain</a:t>
            </a:r>
          </a:p>
        </p:txBody>
      </p:sp>
      <p:sp>
        <p:nvSpPr>
          <p:cNvPr id="9" name="Text Placeholder 8">
            <a:extLst>
              <a:ext uri="{FF2B5EF4-FFF2-40B4-BE49-F238E27FC236}">
                <a16:creationId xmlns:a16="http://schemas.microsoft.com/office/drawing/2014/main" id="{748C54D9-474A-4535-B09E-430A7C64BA61}"/>
              </a:ext>
            </a:extLst>
          </p:cNvPr>
          <p:cNvSpPr>
            <a:spLocks noGrp="1"/>
          </p:cNvSpPr>
          <p:nvPr>
            <p:ph type="body" sz="quarter" idx="10"/>
          </p:nvPr>
        </p:nvSpPr>
        <p:spPr/>
        <p:txBody>
          <a:bodyPr/>
          <a:lstStyle/>
          <a:p>
            <a:r>
              <a:rPr lang="en-US" dirty="0"/>
              <a:t>HPCC SQL (HSQL)</a:t>
            </a:r>
          </a:p>
          <a:p>
            <a:endParaRPr lang="en-US" dirty="0"/>
          </a:p>
        </p:txBody>
      </p:sp>
    </p:spTree>
    <p:extLst>
      <p:ext uri="{BB962C8B-B14F-4D97-AF65-F5344CB8AC3E}">
        <p14:creationId xmlns:p14="http://schemas.microsoft.com/office/powerpoint/2010/main" val="1638577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02-extsnippets">
            <a:hlinkClick r:id="" action="ppaction://media"/>
            <a:extLst>
              <a:ext uri="{FF2B5EF4-FFF2-40B4-BE49-F238E27FC236}">
                <a16:creationId xmlns:a16="http://schemas.microsoft.com/office/drawing/2014/main" id="{A763D823-16AD-4F68-889C-ABC3E591C08F}"/>
              </a:ext>
            </a:extLst>
          </p:cNvPr>
          <p:cNvPicPr>
            <a:picLocks noChangeAspect="1"/>
          </p:cNvPicPr>
          <p:nvPr>
            <a:videoFile r:link="rId1"/>
            <p:extLst>
              <p:ext uri="{DAA4B4D4-6D71-4841-9C94-3DE7FCFB9230}">
                <p14:media xmlns:p14="http://schemas.microsoft.com/office/powerpoint/2010/main" r:embed="rId2">
                  <p14:trim st="660" end="1248"/>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b="1" dirty="0">
                <a:solidFill>
                  <a:srgbClr val="002060"/>
                </a:solidFill>
              </a:rPr>
              <a:t>Syntax Checking</a:t>
            </a:r>
          </a:p>
          <a:p>
            <a:pPr defTabSz="342900">
              <a:spcBef>
                <a:spcPts val="0"/>
              </a:spcBef>
              <a:spcAft>
                <a:spcPts val="2250"/>
              </a:spcAft>
            </a:pPr>
            <a:r>
              <a:rPr lang="en-US" sz="1500" b="1" dirty="0">
                <a:solidFill>
                  <a:srgbClr val="002060"/>
                </a:solidFill>
              </a:rPr>
              <a:t>Autocompletion Options</a:t>
            </a:r>
          </a:p>
          <a:p>
            <a:pPr defTabSz="342900">
              <a:spcBef>
                <a:spcPts val="0"/>
              </a:spcBef>
              <a:spcAft>
                <a:spcPts val="2250"/>
              </a:spcAft>
            </a:pPr>
            <a:r>
              <a:rPr lang="en-US" sz="1500"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5" name="Slide Number Placeholder 4">
            <a:extLst>
              <a:ext uri="{FF2B5EF4-FFF2-40B4-BE49-F238E27FC236}">
                <a16:creationId xmlns:a16="http://schemas.microsoft.com/office/drawing/2014/main" id="{F4576B11-A325-4B23-AC26-DD1FAABA4C1B}"/>
              </a:ext>
            </a:extLst>
          </p:cNvPr>
          <p:cNvSpPr>
            <a:spLocks noGrp="1"/>
          </p:cNvSpPr>
          <p:nvPr>
            <p:ph type="sldNum" sz="quarter" idx="12"/>
          </p:nvPr>
        </p:nvSpPr>
        <p:spPr/>
        <p:txBody>
          <a:bodyPr/>
          <a:lstStyle/>
          <a:p>
            <a:pPr algn="r"/>
            <a:fld id="{6FE306A7-A228-4E07-8D4E-C1DA2C3F3993}" type="slidenum">
              <a:rPr lang="en-US" smtClean="0"/>
              <a:pPr algn="r"/>
              <a:t>10</a:t>
            </a:fld>
            <a:endParaRPr lang="en-US" dirty="0"/>
          </a:p>
        </p:txBody>
      </p:sp>
    </p:spTree>
    <p:extLst>
      <p:ext uri="{BB962C8B-B14F-4D97-AF65-F5344CB8AC3E}">
        <p14:creationId xmlns:p14="http://schemas.microsoft.com/office/powerpoint/2010/main" val="48143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3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1_extcompile">
            <a:hlinkClick r:id="" action="ppaction://media"/>
            <a:extLst>
              <a:ext uri="{FF2B5EF4-FFF2-40B4-BE49-F238E27FC236}">
                <a16:creationId xmlns:a16="http://schemas.microsoft.com/office/drawing/2014/main" id="{4EF71EBE-4C05-4FC9-97DF-15AA9A0E8AC4}"/>
              </a:ext>
            </a:extLst>
          </p:cNvPr>
          <p:cNvPicPr>
            <a:picLocks noChangeAspect="1"/>
          </p:cNvPicPr>
          <p:nvPr>
            <a:videoFile r:link="rId1"/>
            <p:extLst>
              <p:ext uri="{DAA4B4D4-6D71-4841-9C94-3DE7FCFB9230}">
                <p14:media xmlns:p14="http://schemas.microsoft.com/office/powerpoint/2010/main" r:embed="rId2">
                  <p14:trim st="1111"/>
                </p14:media>
              </p:ext>
            </p:extLst>
          </p:nvPr>
        </p:nvPicPr>
        <p:blipFill>
          <a:blip r:embed="rId5"/>
          <a:stretch>
            <a:fillRect/>
          </a:stretch>
        </p:blipFill>
        <p:spPr>
          <a:xfrm>
            <a:off x="322218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Autocompletion Options</a:t>
            </a:r>
          </a:p>
          <a:p>
            <a:pPr defTabSz="342900">
              <a:spcBef>
                <a:spcPts val="0"/>
              </a:spcBef>
              <a:spcAft>
                <a:spcPts val="2250"/>
              </a:spcAft>
            </a:pPr>
            <a:r>
              <a:rPr lang="en-US" sz="1500" b="1"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F6236D68-25A6-42AC-A9D5-035A21B3B699}"/>
              </a:ext>
            </a:extLst>
          </p:cNvPr>
          <p:cNvSpPr>
            <a:spLocks noGrp="1"/>
          </p:cNvSpPr>
          <p:nvPr>
            <p:ph type="sldNum" sz="quarter" idx="12"/>
          </p:nvPr>
        </p:nvSpPr>
        <p:spPr/>
        <p:txBody>
          <a:bodyPr/>
          <a:lstStyle/>
          <a:p>
            <a:pPr algn="r"/>
            <a:fld id="{6FE306A7-A228-4E07-8D4E-C1DA2C3F3993}" type="slidenum">
              <a:rPr lang="en-US" smtClean="0"/>
              <a:pPr algn="r"/>
              <a:t>11</a:t>
            </a:fld>
            <a:endParaRPr lang="en-US" dirty="0"/>
          </a:p>
        </p:txBody>
      </p:sp>
    </p:spTree>
    <p:extLst>
      <p:ext uri="{BB962C8B-B14F-4D97-AF65-F5344CB8AC3E}">
        <p14:creationId xmlns:p14="http://schemas.microsoft.com/office/powerpoint/2010/main" val="34659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249"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3-hsqltcheck">
            <a:hlinkClick r:id="" action="ppaction://media"/>
            <a:extLst>
              <a:ext uri="{FF2B5EF4-FFF2-40B4-BE49-F238E27FC236}">
                <a16:creationId xmlns:a16="http://schemas.microsoft.com/office/drawing/2014/main" id="{AC4F00C7-F3D4-4368-938B-2CCEA1304789}"/>
              </a:ext>
            </a:extLst>
          </p:cNvPr>
          <p:cNvPicPr>
            <a:picLocks noChangeAspect="1"/>
          </p:cNvPicPr>
          <p:nvPr>
            <a:videoFile r:link="rId1"/>
            <p:extLst>
              <p:ext uri="{DAA4B4D4-6D71-4841-9C94-3DE7FCFB9230}">
                <p14:media xmlns:p14="http://schemas.microsoft.com/office/powerpoint/2010/main" r:embed="rId2">
                  <p14:trim st="886"/>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Also available as a CLI tool</a:t>
            </a:r>
          </a:p>
          <a:p>
            <a:pPr defTabSz="342900">
              <a:spcBef>
                <a:spcPts val="0"/>
              </a:spcBef>
              <a:spcAft>
                <a:spcPts val="2250"/>
              </a:spcAft>
            </a:pPr>
            <a:r>
              <a:rPr lang="en-US" sz="1500" b="1" dirty="0">
                <a:solidFill>
                  <a:srgbClr val="002060"/>
                </a:solidFill>
              </a:rPr>
              <a:t>Syntax Checking</a:t>
            </a:r>
          </a:p>
          <a:p>
            <a:pPr defTabSz="342900">
              <a:spcBef>
                <a:spcPts val="0"/>
              </a:spcBef>
              <a:spcAft>
                <a:spcPts val="2250"/>
              </a:spcAft>
            </a:pPr>
            <a:r>
              <a:rPr lang="en-US" sz="1500" dirty="0">
                <a:solidFill>
                  <a:srgbClr val="002060"/>
                </a:solidFill>
              </a:rPr>
              <a:t>ECL conversions</a:t>
            </a:r>
          </a:p>
          <a:p>
            <a:pPr defTabSz="342900">
              <a:spcBef>
                <a:spcPts val="0"/>
              </a:spcBef>
              <a:spcAft>
                <a:spcPts val="2250"/>
              </a:spcAft>
            </a:pPr>
            <a:r>
              <a:rPr lang="en-US" sz="1500" dirty="0">
                <a:solidFill>
                  <a:srgbClr val="002060"/>
                </a:solidFill>
              </a:rPr>
              <a:t>Running </a:t>
            </a:r>
            <a:r>
              <a:rPr lang="en-US" sz="1500" dirty="0" err="1">
                <a:solidFill>
                  <a:srgbClr val="002060"/>
                </a:solidFill>
              </a:rPr>
              <a:t>Workunits</a:t>
            </a:r>
            <a:endParaRPr lang="en-US" sz="15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B8707C06-E14A-4615-B78B-BBCB9E408A06}"/>
              </a:ext>
            </a:extLst>
          </p:cNvPr>
          <p:cNvSpPr>
            <a:spLocks noGrp="1"/>
          </p:cNvSpPr>
          <p:nvPr>
            <p:ph type="sldNum" sz="quarter" idx="12"/>
          </p:nvPr>
        </p:nvSpPr>
        <p:spPr/>
        <p:txBody>
          <a:bodyPr/>
          <a:lstStyle/>
          <a:p>
            <a:pPr algn="r"/>
            <a:fld id="{6FE306A7-A228-4E07-8D4E-C1DA2C3F3993}" type="slidenum">
              <a:rPr lang="en-US" smtClean="0"/>
              <a:pPr algn="r"/>
              <a:t>12</a:t>
            </a:fld>
            <a:endParaRPr lang="en-US" dirty="0"/>
          </a:p>
        </p:txBody>
      </p:sp>
    </p:spTree>
    <p:extLst>
      <p:ext uri="{BB962C8B-B14F-4D97-AF65-F5344CB8AC3E}">
        <p14:creationId xmlns:p14="http://schemas.microsoft.com/office/powerpoint/2010/main" val="73030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4_hsqltrun">
            <a:hlinkClick r:id="" action="ppaction://media"/>
            <a:extLst>
              <a:ext uri="{FF2B5EF4-FFF2-40B4-BE49-F238E27FC236}">
                <a16:creationId xmlns:a16="http://schemas.microsoft.com/office/drawing/2014/main" id="{AFB520E1-FCE7-41BB-A691-483D68715DCC}"/>
              </a:ext>
            </a:extLst>
          </p:cNvPr>
          <p:cNvPicPr>
            <a:picLocks noChangeAspect="1"/>
          </p:cNvPicPr>
          <p:nvPr>
            <a:videoFile r:link="rId1"/>
            <p:extLst>
              <p:ext uri="{DAA4B4D4-6D71-4841-9C94-3DE7FCFB9230}">
                <p14:media xmlns:p14="http://schemas.microsoft.com/office/powerpoint/2010/main" r:embed="rId2">
                  <p14:trim st="1855"/>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Also available as a CLI tool</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ECL conversions</a:t>
            </a:r>
          </a:p>
          <a:p>
            <a:pPr defTabSz="342900">
              <a:spcBef>
                <a:spcPts val="0"/>
              </a:spcBef>
              <a:spcAft>
                <a:spcPts val="2250"/>
              </a:spcAft>
            </a:pPr>
            <a:r>
              <a:rPr lang="en-US" sz="1500" b="1" dirty="0">
                <a:solidFill>
                  <a:srgbClr val="002060"/>
                </a:solidFill>
              </a:rPr>
              <a:t>Submit </a:t>
            </a:r>
            <a:r>
              <a:rPr lang="en-US" sz="1500" b="1" dirty="0" err="1">
                <a:solidFill>
                  <a:srgbClr val="002060"/>
                </a:solidFill>
              </a:rPr>
              <a:t>Workunits</a:t>
            </a:r>
            <a:endParaRPr lang="en-US" sz="1500" b="1"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12023BCD-DF86-44F1-A707-8D078FFBD9BE}"/>
              </a:ext>
            </a:extLst>
          </p:cNvPr>
          <p:cNvSpPr>
            <a:spLocks noGrp="1"/>
          </p:cNvSpPr>
          <p:nvPr>
            <p:ph type="sldNum" sz="quarter" idx="12"/>
          </p:nvPr>
        </p:nvSpPr>
        <p:spPr/>
        <p:txBody>
          <a:bodyPr/>
          <a:lstStyle/>
          <a:p>
            <a:pPr algn="r"/>
            <a:fld id="{6FE306A7-A228-4E07-8D4E-C1DA2C3F3993}" type="slidenum">
              <a:rPr lang="en-US" smtClean="0"/>
              <a:pPr algn="r"/>
              <a:t>13</a:t>
            </a:fld>
            <a:endParaRPr lang="en-US" dirty="0"/>
          </a:p>
        </p:txBody>
      </p:sp>
    </p:spTree>
    <p:extLst>
      <p:ext uri="{BB962C8B-B14F-4D97-AF65-F5344CB8AC3E}">
        <p14:creationId xmlns:p14="http://schemas.microsoft.com/office/powerpoint/2010/main" val="234945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2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16952" y="104178"/>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b="1"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5" name="04-selectsimple">
            <a:hlinkClick r:id="" action="ppaction://media"/>
            <a:extLst>
              <a:ext uri="{FF2B5EF4-FFF2-40B4-BE49-F238E27FC236}">
                <a16:creationId xmlns:a16="http://schemas.microsoft.com/office/drawing/2014/main" id="{BD4EAF2A-31BD-4B50-807F-26DB5969424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370" t="19971" r="3033" b="30467"/>
          <a:stretch/>
        </p:blipFill>
        <p:spPr>
          <a:xfrm>
            <a:off x="3300280" y="346705"/>
            <a:ext cx="5676626" cy="2087614"/>
          </a:xfrm>
          <a:prstGeom prst="rect">
            <a:avLst/>
          </a:prstGeom>
        </p:spPr>
      </p:pic>
      <p:pic>
        <p:nvPicPr>
          <p:cNvPr id="9" name="Picture 8">
            <a:extLst>
              <a:ext uri="{FF2B5EF4-FFF2-40B4-BE49-F238E27FC236}">
                <a16:creationId xmlns:a16="http://schemas.microsoft.com/office/drawing/2014/main" id="{2ECAD8C0-9002-475C-9A60-57649B9FA9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0280" y="2474661"/>
            <a:ext cx="5676626" cy="1015253"/>
          </a:xfrm>
          <a:prstGeom prst="rect">
            <a:avLst/>
          </a:prstGeom>
        </p:spPr>
      </p:pic>
      <p:pic>
        <p:nvPicPr>
          <p:cNvPr id="12" name="Picture 11">
            <a:extLst>
              <a:ext uri="{FF2B5EF4-FFF2-40B4-BE49-F238E27FC236}">
                <a16:creationId xmlns:a16="http://schemas.microsoft.com/office/drawing/2014/main" id="{458D7F90-D12E-4C1C-AA3A-31294CA246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3501" y="3883704"/>
            <a:ext cx="1450181" cy="528638"/>
          </a:xfrm>
          <a:prstGeom prst="rect">
            <a:avLst/>
          </a:prstGeom>
        </p:spPr>
      </p:pic>
      <p:sp>
        <p:nvSpPr>
          <p:cNvPr id="7" name="Slide Number Placeholder 6">
            <a:extLst>
              <a:ext uri="{FF2B5EF4-FFF2-40B4-BE49-F238E27FC236}">
                <a16:creationId xmlns:a16="http://schemas.microsoft.com/office/drawing/2014/main" id="{6041F3E0-B888-4CDA-A1FB-B828492B3898}"/>
              </a:ext>
            </a:extLst>
          </p:cNvPr>
          <p:cNvSpPr>
            <a:spLocks noGrp="1"/>
          </p:cNvSpPr>
          <p:nvPr>
            <p:ph type="sldNum" sz="quarter" idx="12"/>
          </p:nvPr>
        </p:nvSpPr>
        <p:spPr/>
        <p:txBody>
          <a:bodyPr/>
          <a:lstStyle/>
          <a:p>
            <a:pPr algn="r"/>
            <a:fld id="{6FE306A7-A228-4E07-8D4E-C1DA2C3F3993}" type="slidenum">
              <a:rPr lang="en-US" smtClean="0"/>
              <a:pPr algn="r"/>
              <a:t>14</a:t>
            </a:fld>
            <a:endParaRPr lang="en-US" dirty="0"/>
          </a:p>
        </p:txBody>
      </p:sp>
    </p:spTree>
    <p:extLst>
      <p:ext uri="{BB962C8B-B14F-4D97-AF65-F5344CB8AC3E}">
        <p14:creationId xmlns:p14="http://schemas.microsoft.com/office/powerpoint/2010/main" val="254670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4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b="1"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DBEE9736-3AEF-491D-BF5D-E5400777B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0849" y="3337634"/>
            <a:ext cx="3128963" cy="578644"/>
          </a:xfrm>
          <a:prstGeom prst="rect">
            <a:avLst/>
          </a:prstGeom>
        </p:spPr>
      </p:pic>
      <p:pic>
        <p:nvPicPr>
          <p:cNvPr id="11" name="Picture 10">
            <a:extLst>
              <a:ext uri="{FF2B5EF4-FFF2-40B4-BE49-F238E27FC236}">
                <a16:creationId xmlns:a16="http://schemas.microsoft.com/office/drawing/2014/main" id="{6F9A5B9B-E816-4830-A3AF-B3CA45174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4972" y="255073"/>
            <a:ext cx="5786505" cy="2283955"/>
          </a:xfrm>
          <a:prstGeom prst="rect">
            <a:avLst/>
          </a:prstGeom>
        </p:spPr>
      </p:pic>
      <p:sp>
        <p:nvSpPr>
          <p:cNvPr id="5" name="Slide Number Placeholder 4">
            <a:extLst>
              <a:ext uri="{FF2B5EF4-FFF2-40B4-BE49-F238E27FC236}">
                <a16:creationId xmlns:a16="http://schemas.microsoft.com/office/drawing/2014/main" id="{7E50B568-11AE-40EC-AF76-D2342F45EFBE}"/>
              </a:ext>
            </a:extLst>
          </p:cNvPr>
          <p:cNvSpPr>
            <a:spLocks noGrp="1"/>
          </p:cNvSpPr>
          <p:nvPr>
            <p:ph type="sldNum" sz="quarter" idx="12"/>
          </p:nvPr>
        </p:nvSpPr>
        <p:spPr/>
        <p:txBody>
          <a:bodyPr/>
          <a:lstStyle/>
          <a:p>
            <a:pPr algn="r"/>
            <a:fld id="{6FE306A7-A228-4E07-8D4E-C1DA2C3F3993}" type="slidenum">
              <a:rPr lang="en-US" smtClean="0"/>
              <a:pPr algn="r"/>
              <a:t>15</a:t>
            </a:fld>
            <a:endParaRPr lang="en-US" dirty="0"/>
          </a:p>
        </p:txBody>
      </p:sp>
    </p:spTree>
    <p:extLst>
      <p:ext uri="{BB962C8B-B14F-4D97-AF65-F5344CB8AC3E}">
        <p14:creationId xmlns:p14="http://schemas.microsoft.com/office/powerpoint/2010/main" val="325287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a:t>HSQL</a:t>
            </a:r>
            <a:endParaRPr lang="en-US" dirty="0"/>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b="1" dirty="0">
                <a:solidFill>
                  <a:srgbClr val="002060"/>
                </a:solidFill>
              </a:rPr>
              <a:t>Aggregations </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BA447A4-BE20-416D-B650-6EB2C74E0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0984" y="3570474"/>
            <a:ext cx="1064419" cy="400050"/>
          </a:xfrm>
          <a:prstGeom prst="rect">
            <a:avLst/>
          </a:prstGeom>
        </p:spPr>
      </p:pic>
      <p:pic>
        <p:nvPicPr>
          <p:cNvPr id="11" name="Picture 10">
            <a:extLst>
              <a:ext uri="{FF2B5EF4-FFF2-40B4-BE49-F238E27FC236}">
                <a16:creationId xmlns:a16="http://schemas.microsoft.com/office/drawing/2014/main" id="{115DA322-1853-4CC2-B18B-FDCC57418C17}"/>
              </a:ext>
            </a:extLst>
          </p:cNvPr>
          <p:cNvPicPr>
            <a:picLocks noChangeAspect="1"/>
          </p:cNvPicPr>
          <p:nvPr/>
        </p:nvPicPr>
        <p:blipFill>
          <a:blip r:embed="rId4">
            <a:extLst>
              <a:ext uri="{28A0092B-C50C-407E-A947-70E740481C1C}">
                <a14:useLocalDpi xmlns:a14="http://schemas.microsoft.com/office/drawing/2010/main" val="0"/>
              </a:ext>
            </a:extLst>
          </a:blip>
          <a:srcRect t="3220" b="3220"/>
          <a:stretch/>
        </p:blipFill>
        <p:spPr>
          <a:xfrm>
            <a:off x="3755649" y="459486"/>
            <a:ext cx="4750594" cy="1396488"/>
          </a:xfrm>
          <a:prstGeom prst="rect">
            <a:avLst/>
          </a:prstGeom>
        </p:spPr>
      </p:pic>
      <p:pic>
        <p:nvPicPr>
          <p:cNvPr id="13" name="Picture 12">
            <a:extLst>
              <a:ext uri="{FF2B5EF4-FFF2-40B4-BE49-F238E27FC236}">
                <a16:creationId xmlns:a16="http://schemas.microsoft.com/office/drawing/2014/main" id="{C9916D93-AE15-4DE7-A40E-AE54B2FF27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1513" y="2841527"/>
            <a:ext cx="1085850" cy="1714500"/>
          </a:xfrm>
          <a:prstGeom prst="rect">
            <a:avLst/>
          </a:prstGeom>
        </p:spPr>
      </p:pic>
      <p:sp>
        <p:nvSpPr>
          <p:cNvPr id="5" name="Slide Number Placeholder 4">
            <a:extLst>
              <a:ext uri="{FF2B5EF4-FFF2-40B4-BE49-F238E27FC236}">
                <a16:creationId xmlns:a16="http://schemas.microsoft.com/office/drawing/2014/main" id="{B2E5DA01-62BD-4B4D-9230-AAECF51B905E}"/>
              </a:ext>
            </a:extLst>
          </p:cNvPr>
          <p:cNvSpPr>
            <a:spLocks noGrp="1"/>
          </p:cNvSpPr>
          <p:nvPr>
            <p:ph type="sldNum" sz="quarter" idx="12"/>
          </p:nvPr>
        </p:nvSpPr>
        <p:spPr/>
        <p:txBody>
          <a:bodyPr/>
          <a:lstStyle/>
          <a:p>
            <a:pPr algn="r"/>
            <a:fld id="{6FE306A7-A228-4E07-8D4E-C1DA2C3F3993}" type="slidenum">
              <a:rPr lang="en-US" smtClean="0"/>
              <a:pPr algn="r"/>
              <a:t>16</a:t>
            </a:fld>
            <a:endParaRPr lang="en-US" dirty="0"/>
          </a:p>
        </p:txBody>
      </p:sp>
    </p:spTree>
    <p:extLst>
      <p:ext uri="{BB962C8B-B14F-4D97-AF65-F5344CB8AC3E}">
        <p14:creationId xmlns:p14="http://schemas.microsoft.com/office/powerpoint/2010/main" val="415081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 </a:t>
            </a:r>
          </a:p>
          <a:p>
            <a:pPr defTabSz="342900">
              <a:spcBef>
                <a:spcPts val="0"/>
              </a:spcBef>
              <a:spcAft>
                <a:spcPts val="2250"/>
              </a:spcAft>
            </a:pPr>
            <a:r>
              <a:rPr lang="en-US" sz="1500" b="1"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19DA47D6-6A30-4146-B61B-B51D0D9E1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0483" y="2323963"/>
            <a:ext cx="3793989" cy="2034839"/>
          </a:xfrm>
          <a:prstGeom prst="rect">
            <a:avLst/>
          </a:prstGeom>
        </p:spPr>
      </p:pic>
      <p:pic>
        <p:nvPicPr>
          <p:cNvPr id="11" name="Picture 10">
            <a:extLst>
              <a:ext uri="{FF2B5EF4-FFF2-40B4-BE49-F238E27FC236}">
                <a16:creationId xmlns:a16="http://schemas.microsoft.com/office/drawing/2014/main" id="{CC9ACDDD-00FB-40BF-937C-BF8BC0385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6952" y="2749365"/>
            <a:ext cx="1914525" cy="1114425"/>
          </a:xfrm>
          <a:prstGeom prst="rect">
            <a:avLst/>
          </a:prstGeom>
        </p:spPr>
      </p:pic>
      <p:pic>
        <p:nvPicPr>
          <p:cNvPr id="13" name="Picture 12">
            <a:extLst>
              <a:ext uri="{FF2B5EF4-FFF2-40B4-BE49-F238E27FC236}">
                <a16:creationId xmlns:a16="http://schemas.microsoft.com/office/drawing/2014/main" id="{D1383D6D-20A2-4192-8A72-2BFF2E240587}"/>
              </a:ext>
            </a:extLst>
          </p:cNvPr>
          <p:cNvPicPr>
            <a:picLocks noChangeAspect="1"/>
          </p:cNvPicPr>
          <p:nvPr/>
        </p:nvPicPr>
        <p:blipFill rotWithShape="1">
          <a:blip r:embed="rId5">
            <a:extLst>
              <a:ext uri="{28A0092B-C50C-407E-A947-70E740481C1C}">
                <a14:useLocalDpi xmlns:a14="http://schemas.microsoft.com/office/drawing/2010/main" val="0"/>
              </a:ext>
            </a:extLst>
          </a:blip>
          <a:srcRect b="2496"/>
          <a:stretch/>
        </p:blipFill>
        <p:spPr>
          <a:xfrm>
            <a:off x="3270484" y="288732"/>
            <a:ext cx="2099195" cy="1046534"/>
          </a:xfrm>
          <a:prstGeom prst="rect">
            <a:avLst/>
          </a:prstGeom>
        </p:spPr>
      </p:pic>
      <p:pic>
        <p:nvPicPr>
          <p:cNvPr id="16" name="Picture 15">
            <a:extLst>
              <a:ext uri="{FF2B5EF4-FFF2-40B4-BE49-F238E27FC236}">
                <a16:creationId xmlns:a16="http://schemas.microsoft.com/office/drawing/2014/main" id="{9085E17B-B10C-4BD0-92F2-82771F6E35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4953" y="369415"/>
            <a:ext cx="3646525" cy="1093357"/>
          </a:xfrm>
          <a:prstGeom prst="rect">
            <a:avLst/>
          </a:prstGeom>
        </p:spPr>
      </p:pic>
      <p:sp>
        <p:nvSpPr>
          <p:cNvPr id="21" name="Footer Placeholder 5">
            <a:extLst>
              <a:ext uri="{FF2B5EF4-FFF2-40B4-BE49-F238E27FC236}">
                <a16:creationId xmlns:a16="http://schemas.microsoft.com/office/drawing/2014/main" id="{116CBC33-69AB-4C74-8F21-185A3CC33BAD}"/>
              </a:ext>
            </a:extLst>
          </p:cNvPr>
          <p:cNvSpPr txBox="1">
            <a:spLocks/>
          </p:cNvSpPr>
          <p:nvPr/>
        </p:nvSpPr>
        <p:spPr>
          <a:xfrm>
            <a:off x="4217213" y="1532359"/>
            <a:ext cx="3401937"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marks.ecl</a:t>
            </a:r>
          </a:p>
        </p:txBody>
      </p:sp>
      <p:sp>
        <p:nvSpPr>
          <p:cNvPr id="23" name="Footer Placeholder 5">
            <a:extLst>
              <a:ext uri="{FF2B5EF4-FFF2-40B4-BE49-F238E27FC236}">
                <a16:creationId xmlns:a16="http://schemas.microsoft.com/office/drawing/2014/main" id="{70CB8947-B896-4264-A645-F3FCE2EB0236}"/>
              </a:ext>
            </a:extLst>
          </p:cNvPr>
          <p:cNvSpPr txBox="1">
            <a:spLocks/>
          </p:cNvSpPr>
          <p:nvPr/>
        </p:nvSpPr>
        <p:spPr>
          <a:xfrm>
            <a:off x="3398825" y="4278120"/>
            <a:ext cx="3401937"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HSQL</a:t>
            </a:r>
          </a:p>
        </p:txBody>
      </p:sp>
      <p:sp>
        <p:nvSpPr>
          <p:cNvPr id="25" name="Footer Placeholder 5">
            <a:extLst>
              <a:ext uri="{FF2B5EF4-FFF2-40B4-BE49-F238E27FC236}">
                <a16:creationId xmlns:a16="http://schemas.microsoft.com/office/drawing/2014/main" id="{6091ED52-7B10-4869-A0DC-A5B3A4D2F62E}"/>
              </a:ext>
            </a:extLst>
          </p:cNvPr>
          <p:cNvSpPr txBox="1">
            <a:spLocks/>
          </p:cNvSpPr>
          <p:nvPr/>
        </p:nvSpPr>
        <p:spPr>
          <a:xfrm>
            <a:off x="7619151" y="4214225"/>
            <a:ext cx="1058875"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Output</a:t>
            </a:r>
          </a:p>
        </p:txBody>
      </p:sp>
      <p:sp>
        <p:nvSpPr>
          <p:cNvPr id="5" name="Slide Number Placeholder 4">
            <a:extLst>
              <a:ext uri="{FF2B5EF4-FFF2-40B4-BE49-F238E27FC236}">
                <a16:creationId xmlns:a16="http://schemas.microsoft.com/office/drawing/2014/main" id="{34774E20-A8F1-4F1E-9CC6-8FAB598113DD}"/>
              </a:ext>
            </a:extLst>
          </p:cNvPr>
          <p:cNvSpPr>
            <a:spLocks noGrp="1"/>
          </p:cNvSpPr>
          <p:nvPr>
            <p:ph type="sldNum" sz="quarter" idx="12"/>
          </p:nvPr>
        </p:nvSpPr>
        <p:spPr/>
        <p:txBody>
          <a:bodyPr/>
          <a:lstStyle/>
          <a:p>
            <a:pPr algn="r"/>
            <a:fld id="{6FE306A7-A228-4E07-8D4E-C1DA2C3F3993}" type="slidenum">
              <a:rPr lang="en-US" smtClean="0"/>
              <a:pPr algn="r"/>
              <a:t>17</a:t>
            </a:fld>
            <a:endParaRPr lang="en-US" dirty="0"/>
          </a:p>
        </p:txBody>
      </p:sp>
    </p:spTree>
    <p:extLst>
      <p:ext uri="{BB962C8B-B14F-4D97-AF65-F5344CB8AC3E}">
        <p14:creationId xmlns:p14="http://schemas.microsoft.com/office/powerpoint/2010/main" val="228536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35858" y="356803"/>
            <a:ext cx="5708142" cy="1802216"/>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Visualizations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818743" y="100077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Plotting useful visualizations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318374" y="102363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7D9FBAEA-A455-4865-9E85-161E5E03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85" y="2312267"/>
            <a:ext cx="7776701" cy="2129051"/>
          </a:xfrm>
          <a:prstGeom prst="rect">
            <a:avLst/>
          </a:prstGeom>
        </p:spPr>
      </p:pic>
      <p:pic>
        <p:nvPicPr>
          <p:cNvPr id="11" name="Picture 10">
            <a:extLst>
              <a:ext uri="{FF2B5EF4-FFF2-40B4-BE49-F238E27FC236}">
                <a16:creationId xmlns:a16="http://schemas.microsoft.com/office/drawing/2014/main" id="{1D1B5F52-C31B-45AF-BDDF-8754158E9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0362" y="888028"/>
            <a:ext cx="4872038" cy="878681"/>
          </a:xfrm>
          <a:prstGeom prst="rect">
            <a:avLst/>
          </a:prstGeom>
        </p:spPr>
      </p:pic>
      <p:sp>
        <p:nvSpPr>
          <p:cNvPr id="5" name="Slide Number Placeholder 4">
            <a:extLst>
              <a:ext uri="{FF2B5EF4-FFF2-40B4-BE49-F238E27FC236}">
                <a16:creationId xmlns:a16="http://schemas.microsoft.com/office/drawing/2014/main" id="{2C509D60-AF21-4395-A6ED-69BDBEC24CF5}"/>
              </a:ext>
            </a:extLst>
          </p:cNvPr>
          <p:cNvSpPr>
            <a:spLocks noGrp="1"/>
          </p:cNvSpPr>
          <p:nvPr>
            <p:ph type="sldNum" sz="quarter" idx="12"/>
          </p:nvPr>
        </p:nvSpPr>
        <p:spPr/>
        <p:txBody>
          <a:bodyPr/>
          <a:lstStyle/>
          <a:p>
            <a:pPr algn="r"/>
            <a:fld id="{6FE306A7-A228-4E07-8D4E-C1DA2C3F3993}" type="slidenum">
              <a:rPr lang="en-US" smtClean="0"/>
              <a:pPr algn="r"/>
              <a:t>18</a:t>
            </a:fld>
            <a:endParaRPr lang="en-US" dirty="0"/>
          </a:p>
        </p:txBody>
      </p:sp>
    </p:spTree>
    <p:extLst>
      <p:ext uri="{BB962C8B-B14F-4D97-AF65-F5344CB8AC3E}">
        <p14:creationId xmlns:p14="http://schemas.microsoft.com/office/powerpoint/2010/main" val="1415722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E29660-198B-4A64-A4B7-BFF100724B5F}"/>
              </a:ext>
            </a:extLst>
          </p:cNvPr>
          <p:cNvSpPr>
            <a:spLocks noGrp="1"/>
          </p:cNvSpPr>
          <p:nvPr>
            <p:ph sz="half" idx="1"/>
          </p:nvPr>
        </p:nvSpPr>
        <p:spPr/>
        <p:txBody>
          <a:bodyPr/>
          <a:lstStyle/>
          <a:p>
            <a:r>
              <a:rPr lang="en-US" dirty="0"/>
              <a:t>Support for most plotting types from the Visualizer Framework</a:t>
            </a:r>
          </a:p>
          <a:p>
            <a:pPr lvl="1"/>
            <a:r>
              <a:rPr lang="en-US" dirty="0"/>
              <a:t>Bubble</a:t>
            </a:r>
          </a:p>
          <a:p>
            <a:pPr lvl="1"/>
            <a:r>
              <a:rPr lang="en-US" dirty="0"/>
              <a:t>Pie</a:t>
            </a:r>
          </a:p>
          <a:p>
            <a:pPr lvl="1"/>
            <a:r>
              <a:rPr lang="en-US" dirty="0" err="1"/>
              <a:t>Wordcloud</a:t>
            </a:r>
            <a:endParaRPr lang="en-US" dirty="0"/>
          </a:p>
          <a:p>
            <a:pPr lvl="1"/>
            <a:r>
              <a:rPr lang="en-US" dirty="0"/>
              <a:t>Area</a:t>
            </a:r>
          </a:p>
          <a:p>
            <a:pPr lvl="1"/>
            <a:r>
              <a:rPr lang="en-US" dirty="0"/>
              <a:t>Bar</a:t>
            </a:r>
          </a:p>
          <a:p>
            <a:pPr lvl="1"/>
            <a:r>
              <a:rPr lang="en-US" dirty="0"/>
              <a:t>Column</a:t>
            </a:r>
          </a:p>
          <a:p>
            <a:pPr lvl="1"/>
            <a:r>
              <a:rPr lang="en-US" dirty="0"/>
              <a:t>Line</a:t>
            </a:r>
          </a:p>
          <a:p>
            <a:pPr lvl="1"/>
            <a:r>
              <a:rPr lang="en-US" dirty="0"/>
              <a:t>Scatter</a:t>
            </a:r>
          </a:p>
          <a:p>
            <a:pPr lvl="1"/>
            <a:r>
              <a:rPr lang="en-US" dirty="0"/>
              <a:t>Step</a:t>
            </a:r>
          </a:p>
          <a:p>
            <a:endParaRPr lang="en-US" dirty="0"/>
          </a:p>
        </p:txBody>
      </p:sp>
      <p:pic>
        <p:nvPicPr>
          <p:cNvPr id="8" name="Content Placeholder 7">
            <a:extLst>
              <a:ext uri="{FF2B5EF4-FFF2-40B4-BE49-F238E27FC236}">
                <a16:creationId xmlns:a16="http://schemas.microsoft.com/office/drawing/2014/main" id="{B2A7BD27-301F-41CF-BA45-95D80461BB4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426274" y="1612702"/>
            <a:ext cx="2750344" cy="2407444"/>
          </a:xfrm>
        </p:spPr>
      </p:pic>
      <p:sp>
        <p:nvSpPr>
          <p:cNvPr id="5" name="Footer Placeholder 4">
            <a:extLst>
              <a:ext uri="{FF2B5EF4-FFF2-40B4-BE49-F238E27FC236}">
                <a16:creationId xmlns:a16="http://schemas.microsoft.com/office/drawing/2014/main" id="{5B39E0A0-2217-493B-858F-17C537B66D18}"/>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3501AC96-455B-4E4E-8D3F-5383A5313A5A}"/>
              </a:ext>
            </a:extLst>
          </p:cNvPr>
          <p:cNvSpPr>
            <a:spLocks noGrp="1"/>
          </p:cNvSpPr>
          <p:nvPr>
            <p:ph type="title"/>
          </p:nvPr>
        </p:nvSpPr>
        <p:spPr/>
        <p:txBody>
          <a:bodyPr/>
          <a:lstStyle/>
          <a:p>
            <a:r>
              <a:rPr lang="en-US" dirty="0"/>
              <a:t>Visualizations</a:t>
            </a:r>
          </a:p>
        </p:txBody>
      </p:sp>
      <p:sp>
        <p:nvSpPr>
          <p:cNvPr id="9" name="TextBox 8">
            <a:extLst>
              <a:ext uri="{FF2B5EF4-FFF2-40B4-BE49-F238E27FC236}">
                <a16:creationId xmlns:a16="http://schemas.microsoft.com/office/drawing/2014/main" id="{A0ED9BA6-2FB6-4D73-8D53-FABF50BADD27}"/>
              </a:ext>
            </a:extLst>
          </p:cNvPr>
          <p:cNvSpPr txBox="1"/>
          <p:nvPr/>
        </p:nvSpPr>
        <p:spPr>
          <a:xfrm>
            <a:off x="5690299" y="4115812"/>
            <a:ext cx="2448106" cy="300082"/>
          </a:xfrm>
          <a:prstGeom prst="rect">
            <a:avLst/>
          </a:prstGeom>
          <a:noFill/>
        </p:spPr>
        <p:txBody>
          <a:bodyPr wrap="none" rtlCol="0">
            <a:spAutoFit/>
          </a:bodyPr>
          <a:lstStyle/>
          <a:p>
            <a:r>
              <a:rPr lang="en-US" sz="1350" dirty="0"/>
              <a:t>Count of cars per state - Bubble</a:t>
            </a:r>
          </a:p>
        </p:txBody>
      </p:sp>
      <p:sp>
        <p:nvSpPr>
          <p:cNvPr id="4" name="Slide Number Placeholder 3">
            <a:extLst>
              <a:ext uri="{FF2B5EF4-FFF2-40B4-BE49-F238E27FC236}">
                <a16:creationId xmlns:a16="http://schemas.microsoft.com/office/drawing/2014/main" id="{F091B0D5-1508-4D13-800F-0FB60061F8FD}"/>
              </a:ext>
            </a:extLst>
          </p:cNvPr>
          <p:cNvSpPr>
            <a:spLocks noGrp="1"/>
          </p:cNvSpPr>
          <p:nvPr>
            <p:ph type="sldNum" sz="quarter" idx="12"/>
          </p:nvPr>
        </p:nvSpPr>
        <p:spPr/>
        <p:txBody>
          <a:bodyPr/>
          <a:lstStyle/>
          <a:p>
            <a:pPr algn="r"/>
            <a:fld id="{6FE306A7-A228-4E07-8D4E-C1DA2C3F3993}" type="slidenum">
              <a:rPr lang="en-US" smtClean="0"/>
              <a:pPr algn="r"/>
              <a:t>19</a:t>
            </a:fld>
            <a:endParaRPr lang="en-US"/>
          </a:p>
        </p:txBody>
      </p:sp>
    </p:spTree>
    <p:extLst>
      <p:ext uri="{BB962C8B-B14F-4D97-AF65-F5344CB8AC3E}">
        <p14:creationId xmlns:p14="http://schemas.microsoft.com/office/powerpoint/2010/main" val="2507607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314C4-976B-43AC-A0D7-3308184A0E7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B82BACD-76C8-45EC-B193-816CDDCBEFD1}"/>
              </a:ext>
            </a:extLst>
          </p:cNvPr>
          <p:cNvSpPr>
            <a:spLocks noGrp="1"/>
          </p:cNvSpPr>
          <p:nvPr>
            <p:ph idx="1"/>
          </p:nvPr>
        </p:nvSpPr>
        <p:spPr>
          <a:xfrm>
            <a:off x="422744" y="1362680"/>
            <a:ext cx="8641557" cy="3623372"/>
          </a:xfrm>
        </p:spPr>
        <p:txBody>
          <a:bodyPr/>
          <a:lstStyle/>
          <a:p>
            <a:pPr lvl="1"/>
            <a:r>
              <a:rPr lang="en-US" dirty="0"/>
              <a:t>Introduction</a:t>
            </a:r>
          </a:p>
          <a:p>
            <a:pPr lvl="1"/>
            <a:r>
              <a:rPr lang="en-US" dirty="0"/>
              <a:t>Objectives</a:t>
            </a:r>
          </a:p>
          <a:p>
            <a:pPr lvl="1"/>
            <a:r>
              <a:rPr lang="en-US" dirty="0"/>
              <a:t>What’s new</a:t>
            </a:r>
          </a:p>
          <a:p>
            <a:pPr lvl="1"/>
            <a:r>
              <a:rPr lang="en-US" dirty="0"/>
              <a:t>SELECT</a:t>
            </a:r>
          </a:p>
          <a:p>
            <a:pPr lvl="1"/>
            <a:r>
              <a:rPr lang="en-US" dirty="0"/>
              <a:t>Visualization tie-in</a:t>
            </a:r>
          </a:p>
          <a:p>
            <a:pPr lvl="1"/>
            <a:r>
              <a:rPr lang="en-US" dirty="0"/>
              <a:t>Modularity and Functions</a:t>
            </a:r>
          </a:p>
          <a:p>
            <a:pPr lvl="1"/>
            <a:r>
              <a:rPr lang="en-US" dirty="0"/>
              <a:t>Creating and using Machine Learning models</a:t>
            </a:r>
          </a:p>
          <a:p>
            <a:pPr lvl="1"/>
            <a:endParaRPr lang="en-US" dirty="0"/>
          </a:p>
          <a:p>
            <a:endParaRPr lang="en-US" dirty="0"/>
          </a:p>
        </p:txBody>
      </p:sp>
      <p:sp>
        <p:nvSpPr>
          <p:cNvPr id="6" name="Footer Placeholder 5">
            <a:extLst>
              <a:ext uri="{FF2B5EF4-FFF2-40B4-BE49-F238E27FC236}">
                <a16:creationId xmlns:a16="http://schemas.microsoft.com/office/drawing/2014/main" id="{73A74DB2-2203-4DAF-BC80-4468EE0281FD}"/>
              </a:ext>
            </a:extLst>
          </p:cNvPr>
          <p:cNvSpPr>
            <a:spLocks noGrp="1"/>
          </p:cNvSpPr>
          <p:nvPr>
            <p:ph type="ftr" sz="quarter" idx="11"/>
          </p:nvPr>
        </p:nvSpPr>
        <p:spPr/>
        <p:txBody>
          <a:bodyPr/>
          <a:lstStyle/>
          <a:p>
            <a:r>
              <a:rPr lang="en-US"/>
              <a:t>HSQL</a:t>
            </a:r>
          </a:p>
        </p:txBody>
      </p:sp>
      <p:sp>
        <p:nvSpPr>
          <p:cNvPr id="7" name="Slide Number Placeholder 6">
            <a:extLst>
              <a:ext uri="{FF2B5EF4-FFF2-40B4-BE49-F238E27FC236}">
                <a16:creationId xmlns:a16="http://schemas.microsoft.com/office/drawing/2014/main" id="{9316D857-C943-465B-A1C6-EFEDADC41EF3}"/>
              </a:ext>
            </a:extLst>
          </p:cNvPr>
          <p:cNvSpPr>
            <a:spLocks noGrp="1"/>
          </p:cNvSpPr>
          <p:nvPr>
            <p:ph type="sldNum" sz="quarter" idx="12"/>
          </p:nvPr>
        </p:nvSpPr>
        <p:spPr/>
        <p:txBody>
          <a:bodyPr/>
          <a:lstStyle/>
          <a:p>
            <a:fld id="{6FE306A7-A228-4E07-8D4E-C1DA2C3F3993}" type="slidenum">
              <a:rPr lang="en-US" smtClean="0"/>
              <a:pPr/>
              <a:t>2</a:t>
            </a:fld>
            <a:endParaRPr lang="en-US" dirty="0"/>
          </a:p>
        </p:txBody>
      </p:sp>
    </p:spTree>
    <p:extLst>
      <p:ext uri="{BB962C8B-B14F-4D97-AF65-F5344CB8AC3E}">
        <p14:creationId xmlns:p14="http://schemas.microsoft.com/office/powerpoint/2010/main" val="3703960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Functions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2309470"/>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Writing reusable code</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2332330"/>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20" name="Picture 19">
            <a:extLst>
              <a:ext uri="{FF2B5EF4-FFF2-40B4-BE49-F238E27FC236}">
                <a16:creationId xmlns:a16="http://schemas.microsoft.com/office/drawing/2014/main" id="{8FC23E97-5242-4045-8D91-355019F17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2109" y="2792726"/>
            <a:ext cx="2593181" cy="1978819"/>
          </a:xfrm>
          <a:prstGeom prst="rect">
            <a:avLst/>
          </a:prstGeom>
        </p:spPr>
      </p:pic>
      <p:pic>
        <p:nvPicPr>
          <p:cNvPr id="26" name="Picture 25">
            <a:extLst>
              <a:ext uri="{FF2B5EF4-FFF2-40B4-BE49-F238E27FC236}">
                <a16:creationId xmlns:a16="http://schemas.microsoft.com/office/drawing/2014/main" id="{C027D546-0339-4218-981C-D3AAED367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608" y="87232"/>
            <a:ext cx="4826610" cy="2665348"/>
          </a:xfrm>
          <a:prstGeom prst="rect">
            <a:avLst/>
          </a:prstGeom>
        </p:spPr>
      </p:pic>
      <p:pic>
        <p:nvPicPr>
          <p:cNvPr id="23" name="Picture 22">
            <a:extLst>
              <a:ext uri="{FF2B5EF4-FFF2-40B4-BE49-F238E27FC236}">
                <a16:creationId xmlns:a16="http://schemas.microsoft.com/office/drawing/2014/main" id="{B331A0FB-EE34-4383-81BB-B423F546A4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1051" y="2487778"/>
            <a:ext cx="2293144" cy="2314575"/>
          </a:xfrm>
          <a:prstGeom prst="rect">
            <a:avLst/>
          </a:prstGeom>
        </p:spPr>
      </p:pic>
      <p:sp>
        <p:nvSpPr>
          <p:cNvPr id="5" name="Slide Number Placeholder 4">
            <a:extLst>
              <a:ext uri="{FF2B5EF4-FFF2-40B4-BE49-F238E27FC236}">
                <a16:creationId xmlns:a16="http://schemas.microsoft.com/office/drawing/2014/main" id="{B7EDB71C-A1ED-45CD-9012-190F0A3126FF}"/>
              </a:ext>
            </a:extLst>
          </p:cNvPr>
          <p:cNvSpPr>
            <a:spLocks noGrp="1"/>
          </p:cNvSpPr>
          <p:nvPr>
            <p:ph type="sldNum" sz="quarter" idx="12"/>
          </p:nvPr>
        </p:nvSpPr>
        <p:spPr/>
        <p:txBody>
          <a:bodyPr/>
          <a:lstStyle/>
          <a:p>
            <a:pPr algn="r"/>
            <a:fld id="{6FE306A7-A228-4E07-8D4E-C1DA2C3F3993}" type="slidenum">
              <a:rPr lang="en-US" smtClean="0"/>
              <a:pPr algn="r"/>
              <a:t>20</a:t>
            </a:fld>
            <a:endParaRPr lang="en-US" dirty="0"/>
          </a:p>
        </p:txBody>
      </p:sp>
    </p:spTree>
    <p:extLst>
      <p:ext uri="{BB962C8B-B14F-4D97-AF65-F5344CB8AC3E}">
        <p14:creationId xmlns:p14="http://schemas.microsoft.com/office/powerpoint/2010/main" val="59006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Modules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1684" y="2603270"/>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Structuring Code</a:t>
            </a:r>
            <a:endParaRPr lang="en-US" sz="1500" dirty="0">
              <a:solidFill>
                <a:srgbClr val="002060"/>
              </a:solidFill>
            </a:endParaRP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6304" y="249840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11" name="Picture 10">
            <a:extLst>
              <a:ext uri="{FF2B5EF4-FFF2-40B4-BE49-F238E27FC236}">
                <a16:creationId xmlns:a16="http://schemas.microsoft.com/office/drawing/2014/main" id="{C20398A0-614B-40C3-9FB3-87FCCF8B0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991" y="219075"/>
            <a:ext cx="5029200" cy="3414713"/>
          </a:xfrm>
          <a:prstGeom prst="rect">
            <a:avLst/>
          </a:prstGeom>
        </p:spPr>
      </p:pic>
      <p:pic>
        <p:nvPicPr>
          <p:cNvPr id="15" name="Picture 14">
            <a:extLst>
              <a:ext uri="{FF2B5EF4-FFF2-40B4-BE49-F238E27FC236}">
                <a16:creationId xmlns:a16="http://schemas.microsoft.com/office/drawing/2014/main" id="{4BF69856-1341-4F7C-90FE-32D73518A8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44871" y="3972361"/>
            <a:ext cx="5772150" cy="502196"/>
          </a:xfrm>
          <a:prstGeom prst="rect">
            <a:avLst/>
          </a:prstGeom>
        </p:spPr>
      </p:pic>
      <p:sp>
        <p:nvSpPr>
          <p:cNvPr id="5" name="Slide Number Placeholder 4">
            <a:extLst>
              <a:ext uri="{FF2B5EF4-FFF2-40B4-BE49-F238E27FC236}">
                <a16:creationId xmlns:a16="http://schemas.microsoft.com/office/drawing/2014/main" id="{957607DA-ABD5-40AB-958C-0449F60B4820}"/>
              </a:ext>
            </a:extLst>
          </p:cNvPr>
          <p:cNvSpPr>
            <a:spLocks noGrp="1"/>
          </p:cNvSpPr>
          <p:nvPr>
            <p:ph type="sldNum" sz="quarter" idx="12"/>
          </p:nvPr>
        </p:nvSpPr>
        <p:spPr/>
        <p:txBody>
          <a:bodyPr/>
          <a:lstStyle/>
          <a:p>
            <a:pPr algn="r"/>
            <a:fld id="{6FE306A7-A228-4E07-8D4E-C1DA2C3F3993}" type="slidenum">
              <a:rPr lang="en-US" smtClean="0"/>
              <a:pPr algn="r"/>
              <a:t>21</a:t>
            </a:fld>
            <a:endParaRPr lang="en-US" dirty="0"/>
          </a:p>
        </p:txBody>
      </p:sp>
    </p:spTree>
    <p:extLst>
      <p:ext uri="{BB962C8B-B14F-4D97-AF65-F5344CB8AC3E}">
        <p14:creationId xmlns:p14="http://schemas.microsoft.com/office/powerpoint/2010/main" val="344942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Exporting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500" dirty="0">
                <a:solidFill>
                  <a:srgbClr val="002060"/>
                </a:solidFill>
              </a:rPr>
              <a:t>Export data for other files for use</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D87F55DB-210C-437D-AE15-4EDD40B75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224" y="1572634"/>
            <a:ext cx="4236244" cy="1957388"/>
          </a:xfrm>
          <a:prstGeom prst="rect">
            <a:avLst/>
          </a:prstGeom>
        </p:spPr>
      </p:pic>
      <p:sp>
        <p:nvSpPr>
          <p:cNvPr id="5" name="Slide Number Placeholder 4">
            <a:extLst>
              <a:ext uri="{FF2B5EF4-FFF2-40B4-BE49-F238E27FC236}">
                <a16:creationId xmlns:a16="http://schemas.microsoft.com/office/drawing/2014/main" id="{BA5F0F00-2194-40E2-8070-800D45737C53}"/>
              </a:ext>
            </a:extLst>
          </p:cNvPr>
          <p:cNvSpPr>
            <a:spLocks noGrp="1"/>
          </p:cNvSpPr>
          <p:nvPr>
            <p:ph type="sldNum" sz="quarter" idx="12"/>
          </p:nvPr>
        </p:nvSpPr>
        <p:spPr/>
        <p:txBody>
          <a:bodyPr/>
          <a:lstStyle/>
          <a:p>
            <a:pPr algn="r"/>
            <a:fld id="{6FE306A7-A228-4E07-8D4E-C1DA2C3F3993}" type="slidenum">
              <a:rPr lang="en-US" smtClean="0"/>
              <a:pPr algn="r"/>
              <a:t>22</a:t>
            </a:fld>
            <a:endParaRPr lang="en-US" dirty="0"/>
          </a:p>
        </p:txBody>
      </p:sp>
    </p:spTree>
    <p:extLst>
      <p:ext uri="{BB962C8B-B14F-4D97-AF65-F5344CB8AC3E}">
        <p14:creationId xmlns:p14="http://schemas.microsoft.com/office/powerpoint/2010/main" val="3418547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Machine Learning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Creating and using simple Machine Learning Models</a:t>
            </a:r>
          </a:p>
          <a:p>
            <a:pPr defTabSz="342900">
              <a:spcBef>
                <a:spcPts val="0"/>
              </a:spcBef>
              <a:spcAft>
                <a:spcPts val="2250"/>
              </a:spcAft>
            </a:pPr>
            <a:r>
              <a:rPr lang="en-US" sz="1500" b="1" dirty="0">
                <a:solidFill>
                  <a:srgbClr val="002060"/>
                </a:solidFill>
              </a:rPr>
              <a:t>Create models</a:t>
            </a:r>
          </a:p>
          <a:p>
            <a:pPr defTabSz="342900">
              <a:spcBef>
                <a:spcPts val="0"/>
              </a:spcBef>
              <a:spcAft>
                <a:spcPts val="2250"/>
              </a:spcAft>
            </a:pPr>
            <a:r>
              <a:rPr lang="en-US" sz="1500" dirty="0">
                <a:solidFill>
                  <a:srgbClr val="002060"/>
                </a:solidFill>
              </a:rPr>
              <a:t>Run predictions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E54613A-FC26-4283-B2E8-50EA4AF0D1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64921" y="686717"/>
            <a:ext cx="4687712" cy="3607594"/>
          </a:xfrm>
          <a:prstGeom prst="rect">
            <a:avLst/>
          </a:prstGeom>
        </p:spPr>
      </p:pic>
      <p:sp>
        <p:nvSpPr>
          <p:cNvPr id="5" name="Slide Number Placeholder 4">
            <a:extLst>
              <a:ext uri="{FF2B5EF4-FFF2-40B4-BE49-F238E27FC236}">
                <a16:creationId xmlns:a16="http://schemas.microsoft.com/office/drawing/2014/main" id="{C0657BF3-88A0-4381-AEA5-D16BE32EA177}"/>
              </a:ext>
            </a:extLst>
          </p:cNvPr>
          <p:cNvSpPr>
            <a:spLocks noGrp="1"/>
          </p:cNvSpPr>
          <p:nvPr>
            <p:ph type="sldNum" sz="quarter" idx="12"/>
          </p:nvPr>
        </p:nvSpPr>
        <p:spPr/>
        <p:txBody>
          <a:bodyPr/>
          <a:lstStyle/>
          <a:p>
            <a:pPr algn="r"/>
            <a:fld id="{6FE306A7-A228-4E07-8D4E-C1DA2C3F3993}" type="slidenum">
              <a:rPr lang="en-US" smtClean="0"/>
              <a:pPr algn="r"/>
              <a:t>23</a:t>
            </a:fld>
            <a:endParaRPr lang="en-US" dirty="0"/>
          </a:p>
        </p:txBody>
      </p:sp>
    </p:spTree>
    <p:extLst>
      <p:ext uri="{BB962C8B-B14F-4D97-AF65-F5344CB8AC3E}">
        <p14:creationId xmlns:p14="http://schemas.microsoft.com/office/powerpoint/2010/main" val="3059496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Machine Learning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Creating and using simple Machine Learning Models</a:t>
            </a:r>
          </a:p>
          <a:p>
            <a:pPr defTabSz="342900">
              <a:spcBef>
                <a:spcPts val="0"/>
              </a:spcBef>
              <a:spcAft>
                <a:spcPts val="2250"/>
              </a:spcAft>
            </a:pPr>
            <a:r>
              <a:rPr lang="en-US" sz="1500" dirty="0">
                <a:solidFill>
                  <a:srgbClr val="002060"/>
                </a:solidFill>
              </a:rPr>
              <a:t>Create models</a:t>
            </a:r>
          </a:p>
          <a:p>
            <a:pPr defTabSz="342900">
              <a:spcBef>
                <a:spcPts val="0"/>
              </a:spcBef>
              <a:spcAft>
                <a:spcPts val="2250"/>
              </a:spcAft>
            </a:pPr>
            <a:r>
              <a:rPr lang="en-US" sz="1500" b="1" dirty="0">
                <a:solidFill>
                  <a:srgbClr val="002060"/>
                </a:solidFill>
              </a:rPr>
              <a:t>Run predictions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D8026CF-FD0C-49F7-B641-2A03E3B9279E}"/>
              </a:ext>
            </a:extLst>
          </p:cNvPr>
          <p:cNvPicPr>
            <a:picLocks noChangeAspect="1"/>
          </p:cNvPicPr>
          <p:nvPr/>
        </p:nvPicPr>
        <p:blipFill rotWithShape="1">
          <a:blip r:embed="rId3">
            <a:extLst>
              <a:ext uri="{28A0092B-C50C-407E-A947-70E740481C1C}">
                <a14:useLocalDpi xmlns:a14="http://schemas.microsoft.com/office/drawing/2010/main" val="0"/>
              </a:ext>
            </a:extLst>
          </a:blip>
          <a:srcRect l="6992"/>
          <a:stretch/>
        </p:blipFill>
        <p:spPr>
          <a:xfrm>
            <a:off x="4570214" y="3606632"/>
            <a:ext cx="465095" cy="428625"/>
          </a:xfrm>
          <a:prstGeom prst="rect">
            <a:avLst/>
          </a:prstGeom>
        </p:spPr>
      </p:pic>
      <p:pic>
        <p:nvPicPr>
          <p:cNvPr id="11" name="Picture 10">
            <a:extLst>
              <a:ext uri="{FF2B5EF4-FFF2-40B4-BE49-F238E27FC236}">
                <a16:creationId xmlns:a16="http://schemas.microsoft.com/office/drawing/2014/main" id="{B08CA220-EFBF-42B3-8384-9E9CBA7BBFB5}"/>
              </a:ext>
            </a:extLst>
          </p:cNvPr>
          <p:cNvPicPr>
            <a:picLocks noChangeAspect="1"/>
          </p:cNvPicPr>
          <p:nvPr/>
        </p:nvPicPr>
        <p:blipFill rotWithShape="1">
          <a:blip r:embed="rId4">
            <a:extLst>
              <a:ext uri="{28A0092B-C50C-407E-A947-70E740481C1C}">
                <a14:useLocalDpi xmlns:a14="http://schemas.microsoft.com/office/drawing/2010/main" val="0"/>
              </a:ext>
            </a:extLst>
          </a:blip>
          <a:srcRect l="80578"/>
          <a:stretch/>
        </p:blipFill>
        <p:spPr>
          <a:xfrm>
            <a:off x="6371082" y="3606632"/>
            <a:ext cx="1259777" cy="442913"/>
          </a:xfrm>
          <a:prstGeom prst="rect">
            <a:avLst/>
          </a:prstGeom>
        </p:spPr>
      </p:pic>
      <p:pic>
        <p:nvPicPr>
          <p:cNvPr id="13" name="Picture 12">
            <a:extLst>
              <a:ext uri="{FF2B5EF4-FFF2-40B4-BE49-F238E27FC236}">
                <a16:creationId xmlns:a16="http://schemas.microsoft.com/office/drawing/2014/main" id="{D9862BC7-7527-4C8C-B4E7-E37D9E1BC1D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63740" y="611708"/>
            <a:ext cx="4843463" cy="2417988"/>
          </a:xfrm>
          <a:prstGeom prst="rect">
            <a:avLst/>
          </a:prstGeom>
        </p:spPr>
      </p:pic>
      <p:sp>
        <p:nvSpPr>
          <p:cNvPr id="5" name="Slide Number Placeholder 4">
            <a:extLst>
              <a:ext uri="{FF2B5EF4-FFF2-40B4-BE49-F238E27FC236}">
                <a16:creationId xmlns:a16="http://schemas.microsoft.com/office/drawing/2014/main" id="{95EA8874-150C-46EE-BFE6-8C9260B36687}"/>
              </a:ext>
            </a:extLst>
          </p:cNvPr>
          <p:cNvSpPr>
            <a:spLocks noGrp="1"/>
          </p:cNvSpPr>
          <p:nvPr>
            <p:ph type="sldNum" sz="quarter" idx="12"/>
          </p:nvPr>
        </p:nvSpPr>
        <p:spPr/>
        <p:txBody>
          <a:bodyPr/>
          <a:lstStyle/>
          <a:p>
            <a:pPr algn="r"/>
            <a:fld id="{6FE306A7-A228-4E07-8D4E-C1DA2C3F3993}" type="slidenum">
              <a:rPr lang="en-US" smtClean="0"/>
              <a:pPr algn="r"/>
              <a:t>24</a:t>
            </a:fld>
            <a:endParaRPr lang="en-US" dirty="0"/>
          </a:p>
        </p:txBody>
      </p:sp>
    </p:spTree>
    <p:extLst>
      <p:ext uri="{BB962C8B-B14F-4D97-AF65-F5344CB8AC3E}">
        <p14:creationId xmlns:p14="http://schemas.microsoft.com/office/powerpoint/2010/main" val="337606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A14293-C213-4831-A953-FEF36030F779}"/>
              </a:ext>
            </a:extLst>
          </p:cNvPr>
          <p:cNvSpPr/>
          <p:nvPr/>
        </p:nvSpPr>
        <p:spPr>
          <a:xfrm>
            <a:off x="251349" y="1371600"/>
            <a:ext cx="8635477" cy="2636043"/>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 name="Title 4">
            <a:extLst>
              <a:ext uri="{FF2B5EF4-FFF2-40B4-BE49-F238E27FC236}">
                <a16:creationId xmlns:a16="http://schemas.microsoft.com/office/drawing/2014/main" id="{A555385E-87DB-4530-92E3-348EE655B807}"/>
              </a:ext>
            </a:extLst>
          </p:cNvPr>
          <p:cNvSpPr>
            <a:spLocks noGrp="1"/>
          </p:cNvSpPr>
          <p:nvPr>
            <p:ph type="title"/>
          </p:nvPr>
        </p:nvSpPr>
        <p:spPr/>
        <p:txBody>
          <a:bodyPr/>
          <a:lstStyle/>
          <a:p>
            <a:r>
              <a:rPr lang="en-US" dirty="0"/>
              <a:t>Using HSQL</a:t>
            </a:r>
          </a:p>
        </p:txBody>
      </p:sp>
      <p:sp>
        <p:nvSpPr>
          <p:cNvPr id="3" name="Footer Placeholder 2">
            <a:extLst>
              <a:ext uri="{FF2B5EF4-FFF2-40B4-BE49-F238E27FC236}">
                <a16:creationId xmlns:a16="http://schemas.microsoft.com/office/drawing/2014/main" id="{C7318329-7E70-4D33-ACB7-46FEBFE72F66}"/>
              </a:ext>
            </a:extLst>
          </p:cNvPr>
          <p:cNvSpPr>
            <a:spLocks noGrp="1"/>
          </p:cNvSpPr>
          <p:nvPr>
            <p:ph type="ftr" sz="quarter" idx="11"/>
          </p:nvPr>
        </p:nvSpPr>
        <p:spPr/>
        <p:txBody>
          <a:bodyPr/>
          <a:lstStyle/>
          <a:p>
            <a:pPr defTabSz="685800">
              <a:defRPr/>
            </a:pPr>
            <a:r>
              <a:rPr lang="en-US" dirty="0"/>
              <a:t>HSQL</a:t>
            </a:r>
          </a:p>
        </p:txBody>
      </p:sp>
      <p:sp>
        <p:nvSpPr>
          <p:cNvPr id="12" name="TextBox 11">
            <a:extLst>
              <a:ext uri="{FF2B5EF4-FFF2-40B4-BE49-F238E27FC236}">
                <a16:creationId xmlns:a16="http://schemas.microsoft.com/office/drawing/2014/main" id="{BF9B82FF-9C96-48C5-97B0-59BD3584F356}"/>
              </a:ext>
            </a:extLst>
          </p:cNvPr>
          <p:cNvSpPr txBox="1"/>
          <p:nvPr/>
        </p:nvSpPr>
        <p:spPr>
          <a:xfrm>
            <a:off x="3364791" y="1041381"/>
            <a:ext cx="2258769" cy="249299"/>
          </a:xfrm>
          <a:prstGeom prst="rect">
            <a:avLst/>
          </a:prstGeom>
        </p:spPr>
        <p:txBody>
          <a:bodyPr wrap="square" lIns="0" tIns="0" rIns="0" bIns="0" rtlCol="0">
            <a:spAutoFit/>
          </a:bodyPr>
          <a:lstStyle>
            <a:defPPr>
              <a:defRPr lang="en-US"/>
            </a:defPPr>
            <a:lvl1pPr>
              <a:lnSpc>
                <a:spcPct val="90000"/>
              </a:lnSpc>
              <a:defRPr sz="1600">
                <a:solidFill>
                  <a:schemeClr val="tx1">
                    <a:lumMod val="65000"/>
                    <a:lumOff val="35000"/>
                  </a:schemeClr>
                </a:solidFill>
                <a:latin typeface="Source Sans Pro Semibold" panose="020B0603030403020204" pitchFamily="34" charset="0"/>
              </a:defRPr>
            </a:lvl1pPr>
          </a:lstStyle>
          <a:p>
            <a:pPr algn="ctr" defTabSz="685800">
              <a:defRPr/>
            </a:pPr>
            <a:r>
              <a:rPr lang="en-US" sz="1800" dirty="0">
                <a:solidFill>
                  <a:srgbClr val="002060"/>
                </a:solidFill>
                <a:latin typeface="Source Sans Pro Light" panose="020B0403030403020204" pitchFamily="34" charset="0"/>
                <a:ea typeface="Source Sans Pro Light" panose="020B0403030403020204" pitchFamily="34" charset="0"/>
              </a:rPr>
              <a:t>HSQL in HPCC Systems</a:t>
            </a:r>
          </a:p>
        </p:txBody>
      </p:sp>
      <p:sp>
        <p:nvSpPr>
          <p:cNvPr id="53" name="Rectangle 52">
            <a:extLst>
              <a:ext uri="{FF2B5EF4-FFF2-40B4-BE49-F238E27FC236}">
                <a16:creationId xmlns:a16="http://schemas.microsoft.com/office/drawing/2014/main" id="{C3084A25-2457-4C6B-BB12-0C80AAB14E99}"/>
              </a:ext>
            </a:extLst>
          </p:cNvPr>
          <p:cNvSpPr/>
          <p:nvPr/>
        </p:nvSpPr>
        <p:spPr>
          <a:xfrm>
            <a:off x="1688714"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4" name="Rectangle 53">
            <a:extLst>
              <a:ext uri="{FF2B5EF4-FFF2-40B4-BE49-F238E27FC236}">
                <a16:creationId xmlns:a16="http://schemas.microsoft.com/office/drawing/2014/main" id="{B12FB328-F978-4CD0-91E4-FFFF8E2A6929}"/>
              </a:ext>
            </a:extLst>
          </p:cNvPr>
          <p:cNvSpPr/>
          <p:nvPr/>
        </p:nvSpPr>
        <p:spPr>
          <a:xfrm>
            <a:off x="3685392"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5" name="Rectangle 54">
            <a:extLst>
              <a:ext uri="{FF2B5EF4-FFF2-40B4-BE49-F238E27FC236}">
                <a16:creationId xmlns:a16="http://schemas.microsoft.com/office/drawing/2014/main" id="{5527696F-7735-4D9F-9F55-2D9537819484}"/>
              </a:ext>
            </a:extLst>
          </p:cNvPr>
          <p:cNvSpPr/>
          <p:nvPr/>
        </p:nvSpPr>
        <p:spPr>
          <a:xfrm>
            <a:off x="5682071"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64" name="Oval 63">
            <a:extLst>
              <a:ext uri="{FF2B5EF4-FFF2-40B4-BE49-F238E27FC236}">
                <a16:creationId xmlns:a16="http://schemas.microsoft.com/office/drawing/2014/main" id="{0C47546F-9E9E-4D1A-9767-F9A36DF9A483}"/>
              </a:ext>
            </a:extLst>
          </p:cNvPr>
          <p:cNvSpPr/>
          <p:nvPr/>
        </p:nvSpPr>
        <p:spPr>
          <a:xfrm>
            <a:off x="2369388"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Source Sans Pro"/>
            </a:endParaRPr>
          </a:p>
        </p:txBody>
      </p:sp>
      <p:sp>
        <p:nvSpPr>
          <p:cNvPr id="70" name="Oval 69">
            <a:extLst>
              <a:ext uri="{FF2B5EF4-FFF2-40B4-BE49-F238E27FC236}">
                <a16:creationId xmlns:a16="http://schemas.microsoft.com/office/drawing/2014/main" id="{9CBB116F-AE21-45C8-9B91-8EDE0914B651}"/>
              </a:ext>
            </a:extLst>
          </p:cNvPr>
          <p:cNvSpPr/>
          <p:nvPr/>
        </p:nvSpPr>
        <p:spPr>
          <a:xfrm>
            <a:off x="4366066"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76" name="Oval 75">
            <a:extLst>
              <a:ext uri="{FF2B5EF4-FFF2-40B4-BE49-F238E27FC236}">
                <a16:creationId xmlns:a16="http://schemas.microsoft.com/office/drawing/2014/main" id="{E0225B72-3DB9-4231-89E0-37B2C484266B}"/>
              </a:ext>
            </a:extLst>
          </p:cNvPr>
          <p:cNvSpPr/>
          <p:nvPr/>
        </p:nvSpPr>
        <p:spPr>
          <a:xfrm>
            <a:off x="6362744"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81" name="Rectangle 80">
            <a:extLst>
              <a:ext uri="{FF2B5EF4-FFF2-40B4-BE49-F238E27FC236}">
                <a16:creationId xmlns:a16="http://schemas.microsoft.com/office/drawing/2014/main" id="{1916C557-0F6F-469B-8C36-CED0EF303EBC}"/>
              </a:ext>
            </a:extLst>
          </p:cNvPr>
          <p:cNvSpPr/>
          <p:nvPr/>
        </p:nvSpPr>
        <p:spPr>
          <a:xfrm>
            <a:off x="5834102" y="2498678"/>
            <a:ext cx="1524738" cy="120845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Create visualizations</a:t>
            </a:r>
          </a:p>
          <a:p>
            <a:pPr algn="ctr" defTabSz="685800">
              <a:lnSpc>
                <a:spcPct val="90000"/>
              </a:lnSpc>
              <a:spcAft>
                <a:spcPts val="1350"/>
              </a:spcAft>
              <a:defRPr/>
            </a:pPr>
            <a:r>
              <a:rPr lang="en-US" sz="1200" dirty="0">
                <a:solidFill>
                  <a:prstClr val="black">
                    <a:lumMod val="65000"/>
                    <a:lumOff val="35000"/>
                  </a:prstClr>
                </a:solidFill>
                <a:latin typeface="Source Sans Pro"/>
              </a:rPr>
              <a:t>Get an idea of how the data looks like</a:t>
            </a:r>
          </a:p>
          <a:p>
            <a:pPr marL="214313" indent="-214313" algn="ctr" defTabSz="685800">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2" name="TextBox 81">
            <a:extLst>
              <a:ext uri="{FF2B5EF4-FFF2-40B4-BE49-F238E27FC236}">
                <a16:creationId xmlns:a16="http://schemas.microsoft.com/office/drawing/2014/main" id="{56806310-7A5F-477B-A858-955D93135477}"/>
              </a:ext>
            </a:extLst>
          </p:cNvPr>
          <p:cNvSpPr txBox="1"/>
          <p:nvPr/>
        </p:nvSpPr>
        <p:spPr>
          <a:xfrm>
            <a:off x="5791659" y="2028518"/>
            <a:ext cx="1609623"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Visualize</a:t>
            </a:r>
          </a:p>
        </p:txBody>
      </p:sp>
      <p:sp>
        <p:nvSpPr>
          <p:cNvPr id="83" name="Rectangle 82">
            <a:extLst>
              <a:ext uri="{FF2B5EF4-FFF2-40B4-BE49-F238E27FC236}">
                <a16:creationId xmlns:a16="http://schemas.microsoft.com/office/drawing/2014/main" id="{8A4CBE3B-9F8D-4134-92C6-21D6F76291A8}"/>
              </a:ext>
            </a:extLst>
          </p:cNvPr>
          <p:cNvSpPr/>
          <p:nvPr/>
        </p:nvSpPr>
        <p:spPr>
          <a:xfrm>
            <a:off x="3838117" y="2498678"/>
            <a:ext cx="1523351" cy="110936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Create simple models</a:t>
            </a:r>
          </a:p>
          <a:p>
            <a:pPr algn="ctr" defTabSz="685800">
              <a:lnSpc>
                <a:spcPct val="90000"/>
              </a:lnSpc>
              <a:spcAft>
                <a:spcPts val="1350"/>
              </a:spcAft>
              <a:defRPr/>
            </a:pPr>
            <a:r>
              <a:rPr lang="en-US" sz="1200" dirty="0">
                <a:solidFill>
                  <a:prstClr val="black">
                    <a:lumMod val="65000"/>
                    <a:lumOff val="35000"/>
                  </a:prstClr>
                </a:solidFill>
                <a:latin typeface="Source Sans Pro"/>
              </a:rPr>
              <a:t>Run predictions</a:t>
            </a:r>
          </a:p>
          <a:p>
            <a:pPr marL="214313" indent="-214313" algn="ctr" defTabSz="685800">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4" name="TextBox 83">
            <a:extLst>
              <a:ext uri="{FF2B5EF4-FFF2-40B4-BE49-F238E27FC236}">
                <a16:creationId xmlns:a16="http://schemas.microsoft.com/office/drawing/2014/main" id="{023C88CE-FFE3-450C-AB44-1ED7EFF6F847}"/>
              </a:ext>
            </a:extLst>
          </p:cNvPr>
          <p:cNvSpPr txBox="1"/>
          <p:nvPr/>
        </p:nvSpPr>
        <p:spPr>
          <a:xfrm>
            <a:off x="3888265" y="2028518"/>
            <a:ext cx="1423055"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ML Models</a:t>
            </a:r>
          </a:p>
        </p:txBody>
      </p:sp>
      <p:sp>
        <p:nvSpPr>
          <p:cNvPr id="85" name="Rectangle 84">
            <a:extLst>
              <a:ext uri="{FF2B5EF4-FFF2-40B4-BE49-F238E27FC236}">
                <a16:creationId xmlns:a16="http://schemas.microsoft.com/office/drawing/2014/main" id="{D07AA82B-B5BD-4947-B541-9967A0CC9B64}"/>
              </a:ext>
            </a:extLst>
          </p:cNvPr>
          <p:cNvSpPr/>
          <p:nvPr/>
        </p:nvSpPr>
        <p:spPr>
          <a:xfrm>
            <a:off x="1841440" y="2498678"/>
            <a:ext cx="1523351" cy="110936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Explore Data</a:t>
            </a:r>
          </a:p>
          <a:p>
            <a:pPr algn="ctr" defTabSz="685800">
              <a:lnSpc>
                <a:spcPct val="90000"/>
              </a:lnSpc>
              <a:spcAft>
                <a:spcPts val="1350"/>
              </a:spcAft>
              <a:defRPr/>
            </a:pPr>
            <a:r>
              <a:rPr lang="en-US" sz="1200" dirty="0">
                <a:solidFill>
                  <a:prstClr val="black">
                    <a:lumMod val="65000"/>
                    <a:lumOff val="35000"/>
                  </a:prstClr>
                </a:solidFill>
                <a:latin typeface="Source Sans Pro"/>
              </a:rPr>
              <a:t>Work with Data seamlessly</a:t>
            </a:r>
          </a:p>
          <a:p>
            <a:pPr marL="214313" indent="-214313" algn="ctr" defTabSz="685800">
              <a:lnSpc>
                <a:spcPct val="90000"/>
              </a:lnSpc>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6" name="TextBox 85">
            <a:extLst>
              <a:ext uri="{FF2B5EF4-FFF2-40B4-BE49-F238E27FC236}">
                <a16:creationId xmlns:a16="http://schemas.microsoft.com/office/drawing/2014/main" id="{A41AC435-D6F1-4DF7-875F-46E4675FDC54}"/>
              </a:ext>
            </a:extLst>
          </p:cNvPr>
          <p:cNvSpPr txBox="1"/>
          <p:nvPr/>
        </p:nvSpPr>
        <p:spPr>
          <a:xfrm>
            <a:off x="1891587" y="2028518"/>
            <a:ext cx="1423055"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Analyze Data</a:t>
            </a:r>
          </a:p>
        </p:txBody>
      </p:sp>
      <p:grpSp>
        <p:nvGrpSpPr>
          <p:cNvPr id="87" name="Group 86">
            <a:extLst>
              <a:ext uri="{FF2B5EF4-FFF2-40B4-BE49-F238E27FC236}">
                <a16:creationId xmlns:a16="http://schemas.microsoft.com/office/drawing/2014/main" id="{36941D5A-2B84-432E-BBBE-7EECBFE90A3C}"/>
              </a:ext>
            </a:extLst>
          </p:cNvPr>
          <p:cNvGrpSpPr>
            <a:grpSpLocks noChangeAspect="1"/>
          </p:cNvGrpSpPr>
          <p:nvPr/>
        </p:nvGrpSpPr>
        <p:grpSpPr>
          <a:xfrm>
            <a:off x="2454066" y="1634776"/>
            <a:ext cx="298097" cy="313539"/>
            <a:chOff x="5878335" y="3412200"/>
            <a:chExt cx="491650" cy="517122"/>
          </a:xfrm>
          <a:solidFill>
            <a:schemeClr val="bg1"/>
          </a:solidFill>
        </p:grpSpPr>
        <p:sp>
          <p:nvSpPr>
            <p:cNvPr id="88" name="Freeform 318">
              <a:extLst>
                <a:ext uri="{FF2B5EF4-FFF2-40B4-BE49-F238E27FC236}">
                  <a16:creationId xmlns:a16="http://schemas.microsoft.com/office/drawing/2014/main" id="{B075368C-420B-4024-BC8E-7D9A5083ED98}"/>
                </a:ext>
              </a:extLst>
            </p:cNvPr>
            <p:cNvSpPr>
              <a:spLocks/>
            </p:cNvSpPr>
            <p:nvPr/>
          </p:nvSpPr>
          <p:spPr bwMode="auto">
            <a:xfrm>
              <a:off x="6179485" y="3511550"/>
              <a:ext cx="190500" cy="266700"/>
            </a:xfrm>
            <a:custGeom>
              <a:avLst/>
              <a:gdLst>
                <a:gd name="T0" fmla="*/ 221 w 2336"/>
                <a:gd name="T1" fmla="*/ 3297 h 3297"/>
                <a:gd name="T2" fmla="*/ 53 w 2336"/>
                <a:gd name="T3" fmla="*/ 3201 h 3297"/>
                <a:gd name="T4" fmla="*/ 124 w 2336"/>
                <a:gd name="T5" fmla="*/ 2937 h 3297"/>
                <a:gd name="T6" fmla="*/ 1889 w 2336"/>
                <a:gd name="T7" fmla="*/ 1114 h 3297"/>
                <a:gd name="T8" fmla="*/ 1860 w 2336"/>
                <a:gd name="T9" fmla="*/ 677 h 3297"/>
                <a:gd name="T10" fmla="*/ 1250 w 2336"/>
                <a:gd name="T11" fmla="*/ 394 h 3297"/>
                <a:gd name="T12" fmla="*/ 1072 w 2336"/>
                <a:gd name="T13" fmla="*/ 186 h 3297"/>
                <a:gd name="T14" fmla="*/ 1279 w 2336"/>
                <a:gd name="T15" fmla="*/ 8 h 3297"/>
                <a:gd name="T16" fmla="*/ 2195 w 2336"/>
                <a:gd name="T17" fmla="*/ 484 h 3297"/>
                <a:gd name="T18" fmla="*/ 2262 w 2336"/>
                <a:gd name="T19" fmla="*/ 1213 h 3297"/>
                <a:gd name="T20" fmla="*/ 317 w 2336"/>
                <a:gd name="T21" fmla="*/ 3271 h 3297"/>
                <a:gd name="T22" fmla="*/ 221 w 2336"/>
                <a:gd name="T23" fmla="*/ 3297 h 3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6" h="3297">
                  <a:moveTo>
                    <a:pt x="221" y="3297"/>
                  </a:moveTo>
                  <a:cubicBezTo>
                    <a:pt x="154" y="3297"/>
                    <a:pt x="89" y="3263"/>
                    <a:pt x="53" y="3201"/>
                  </a:cubicBezTo>
                  <a:cubicBezTo>
                    <a:pt x="0" y="3108"/>
                    <a:pt x="32" y="2990"/>
                    <a:pt x="124" y="2937"/>
                  </a:cubicBezTo>
                  <a:cubicBezTo>
                    <a:pt x="1041" y="2407"/>
                    <a:pt x="1734" y="1692"/>
                    <a:pt x="1889" y="1114"/>
                  </a:cubicBezTo>
                  <a:cubicBezTo>
                    <a:pt x="1936" y="937"/>
                    <a:pt x="1926" y="791"/>
                    <a:pt x="1860" y="677"/>
                  </a:cubicBezTo>
                  <a:cubicBezTo>
                    <a:pt x="1743" y="472"/>
                    <a:pt x="1464" y="410"/>
                    <a:pt x="1250" y="394"/>
                  </a:cubicBezTo>
                  <a:cubicBezTo>
                    <a:pt x="1144" y="386"/>
                    <a:pt x="1064" y="293"/>
                    <a:pt x="1072" y="186"/>
                  </a:cubicBezTo>
                  <a:cubicBezTo>
                    <a:pt x="1080" y="80"/>
                    <a:pt x="1173" y="0"/>
                    <a:pt x="1279" y="8"/>
                  </a:cubicBezTo>
                  <a:cubicBezTo>
                    <a:pt x="1719" y="41"/>
                    <a:pt x="2036" y="206"/>
                    <a:pt x="2195" y="484"/>
                  </a:cubicBezTo>
                  <a:cubicBezTo>
                    <a:pt x="2312" y="686"/>
                    <a:pt x="2336" y="938"/>
                    <a:pt x="2262" y="1213"/>
                  </a:cubicBezTo>
                  <a:cubicBezTo>
                    <a:pt x="2080" y="1896"/>
                    <a:pt x="1334" y="2684"/>
                    <a:pt x="317" y="3271"/>
                  </a:cubicBezTo>
                  <a:cubicBezTo>
                    <a:pt x="287" y="3289"/>
                    <a:pt x="254" y="3297"/>
                    <a:pt x="221" y="3297"/>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89" name="Freeform 319">
              <a:extLst>
                <a:ext uri="{FF2B5EF4-FFF2-40B4-BE49-F238E27FC236}">
                  <a16:creationId xmlns:a16="http://schemas.microsoft.com/office/drawing/2014/main" id="{1FCE5043-E421-4E05-A050-EDA8017E24D4}"/>
                </a:ext>
              </a:extLst>
            </p:cNvPr>
            <p:cNvSpPr>
              <a:spLocks/>
            </p:cNvSpPr>
            <p:nvPr/>
          </p:nvSpPr>
          <p:spPr bwMode="auto">
            <a:xfrm>
              <a:off x="5878335" y="3545647"/>
              <a:ext cx="190500" cy="266700"/>
            </a:xfrm>
            <a:custGeom>
              <a:avLst/>
              <a:gdLst>
                <a:gd name="T0" fmla="*/ 1076 w 2336"/>
                <a:gd name="T1" fmla="*/ 3318 h 3318"/>
                <a:gd name="T2" fmla="*/ 1062 w 2336"/>
                <a:gd name="T3" fmla="*/ 3317 h 3318"/>
                <a:gd name="T4" fmla="*/ 141 w 2336"/>
                <a:gd name="T5" fmla="*/ 2841 h 3318"/>
                <a:gd name="T6" fmla="*/ 74 w 2336"/>
                <a:gd name="T7" fmla="*/ 2112 h 3318"/>
                <a:gd name="T8" fmla="*/ 2019 w 2336"/>
                <a:gd name="T9" fmla="*/ 54 h 3318"/>
                <a:gd name="T10" fmla="*/ 2283 w 2336"/>
                <a:gd name="T11" fmla="*/ 125 h 3318"/>
                <a:gd name="T12" fmla="*/ 2212 w 2336"/>
                <a:gd name="T13" fmla="*/ 389 h 3318"/>
                <a:gd name="T14" fmla="*/ 447 w 2336"/>
                <a:gd name="T15" fmla="*/ 2212 h 3318"/>
                <a:gd name="T16" fmla="*/ 476 w 2336"/>
                <a:gd name="T17" fmla="*/ 2648 h 3318"/>
                <a:gd name="T18" fmla="*/ 1090 w 2336"/>
                <a:gd name="T19" fmla="*/ 2932 h 3318"/>
                <a:gd name="T20" fmla="*/ 1269 w 2336"/>
                <a:gd name="T21" fmla="*/ 3139 h 3318"/>
                <a:gd name="T22" fmla="*/ 1076 w 2336"/>
                <a:gd name="T23" fmla="*/ 3318 h 3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6" h="3318">
                  <a:moveTo>
                    <a:pt x="1076" y="3318"/>
                  </a:moveTo>
                  <a:cubicBezTo>
                    <a:pt x="1072" y="3318"/>
                    <a:pt x="1067" y="3318"/>
                    <a:pt x="1062" y="3317"/>
                  </a:cubicBezTo>
                  <a:cubicBezTo>
                    <a:pt x="619" y="3285"/>
                    <a:pt x="301" y="3120"/>
                    <a:pt x="141" y="2841"/>
                  </a:cubicBezTo>
                  <a:cubicBezTo>
                    <a:pt x="24" y="2639"/>
                    <a:pt x="0" y="2387"/>
                    <a:pt x="74" y="2112"/>
                  </a:cubicBezTo>
                  <a:cubicBezTo>
                    <a:pt x="256" y="1429"/>
                    <a:pt x="1002" y="641"/>
                    <a:pt x="2019" y="54"/>
                  </a:cubicBezTo>
                  <a:cubicBezTo>
                    <a:pt x="2112" y="0"/>
                    <a:pt x="2230" y="33"/>
                    <a:pt x="2283" y="125"/>
                  </a:cubicBezTo>
                  <a:cubicBezTo>
                    <a:pt x="2336" y="217"/>
                    <a:pt x="2305" y="336"/>
                    <a:pt x="2212" y="389"/>
                  </a:cubicBezTo>
                  <a:cubicBezTo>
                    <a:pt x="1295" y="918"/>
                    <a:pt x="602" y="1634"/>
                    <a:pt x="447" y="2212"/>
                  </a:cubicBezTo>
                  <a:cubicBezTo>
                    <a:pt x="400" y="2388"/>
                    <a:pt x="410" y="2535"/>
                    <a:pt x="476" y="2648"/>
                  </a:cubicBezTo>
                  <a:cubicBezTo>
                    <a:pt x="594" y="2854"/>
                    <a:pt x="875" y="2916"/>
                    <a:pt x="1090" y="2932"/>
                  </a:cubicBezTo>
                  <a:cubicBezTo>
                    <a:pt x="1197" y="2940"/>
                    <a:pt x="1277" y="3032"/>
                    <a:pt x="1269" y="3139"/>
                  </a:cubicBezTo>
                  <a:cubicBezTo>
                    <a:pt x="1262" y="3240"/>
                    <a:pt x="1177" y="3318"/>
                    <a:pt x="1076" y="3318"/>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0" name="Freeform 320">
              <a:extLst>
                <a:ext uri="{FF2B5EF4-FFF2-40B4-BE49-F238E27FC236}">
                  <a16:creationId xmlns:a16="http://schemas.microsoft.com/office/drawing/2014/main" id="{B591A3FB-0F81-4F69-A969-37DA7A9AA8FB}"/>
                </a:ext>
              </a:extLst>
            </p:cNvPr>
            <p:cNvSpPr>
              <a:spLocks/>
            </p:cNvSpPr>
            <p:nvPr/>
          </p:nvSpPr>
          <p:spPr bwMode="auto">
            <a:xfrm>
              <a:off x="6058946" y="3412200"/>
              <a:ext cx="196850" cy="258763"/>
            </a:xfrm>
            <a:custGeom>
              <a:avLst/>
              <a:gdLst>
                <a:gd name="T0" fmla="*/ 2211 w 2404"/>
                <a:gd name="T1" fmla="*/ 3214 h 3214"/>
                <a:gd name="T2" fmla="*/ 2017 w 2404"/>
                <a:gd name="T3" fmla="*/ 3021 h 3214"/>
                <a:gd name="T4" fmla="*/ 929 w 2404"/>
                <a:gd name="T5" fmla="*/ 387 h 3214"/>
                <a:gd name="T6" fmla="*/ 380 w 2404"/>
                <a:gd name="T7" fmla="*/ 773 h 3214"/>
                <a:gd name="T8" fmla="*/ 111 w 2404"/>
                <a:gd name="T9" fmla="*/ 824 h 3214"/>
                <a:gd name="T10" fmla="*/ 60 w 2404"/>
                <a:gd name="T11" fmla="*/ 556 h 3214"/>
                <a:gd name="T12" fmla="*/ 929 w 2404"/>
                <a:gd name="T13" fmla="*/ 0 h 3214"/>
                <a:gd name="T14" fmla="*/ 2404 w 2404"/>
                <a:gd name="T15" fmla="*/ 3021 h 3214"/>
                <a:gd name="T16" fmla="*/ 2211 w 2404"/>
                <a:gd name="T17" fmla="*/ 3214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4" h="3214">
                  <a:moveTo>
                    <a:pt x="2211" y="3214"/>
                  </a:moveTo>
                  <a:cubicBezTo>
                    <a:pt x="2104" y="3214"/>
                    <a:pt x="2017" y="3128"/>
                    <a:pt x="2017" y="3021"/>
                  </a:cubicBezTo>
                  <a:cubicBezTo>
                    <a:pt x="2017" y="1469"/>
                    <a:pt x="1443" y="387"/>
                    <a:pt x="929" y="387"/>
                  </a:cubicBezTo>
                  <a:cubicBezTo>
                    <a:pt x="692" y="387"/>
                    <a:pt x="499" y="597"/>
                    <a:pt x="380" y="773"/>
                  </a:cubicBezTo>
                  <a:cubicBezTo>
                    <a:pt x="320" y="861"/>
                    <a:pt x="200" y="884"/>
                    <a:pt x="111" y="824"/>
                  </a:cubicBezTo>
                  <a:cubicBezTo>
                    <a:pt x="23" y="765"/>
                    <a:pt x="0" y="644"/>
                    <a:pt x="60" y="556"/>
                  </a:cubicBezTo>
                  <a:cubicBezTo>
                    <a:pt x="306" y="192"/>
                    <a:pt x="607" y="0"/>
                    <a:pt x="929" y="0"/>
                  </a:cubicBezTo>
                  <a:cubicBezTo>
                    <a:pt x="1756" y="0"/>
                    <a:pt x="2404" y="1327"/>
                    <a:pt x="2404" y="3021"/>
                  </a:cubicBezTo>
                  <a:cubicBezTo>
                    <a:pt x="2404" y="3128"/>
                    <a:pt x="2317" y="3214"/>
                    <a:pt x="2211" y="3214"/>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1" name="Freeform 321">
              <a:extLst>
                <a:ext uri="{FF2B5EF4-FFF2-40B4-BE49-F238E27FC236}">
                  <a16:creationId xmlns:a16="http://schemas.microsoft.com/office/drawing/2014/main" id="{9CD2770A-46D1-4B0D-8B86-90F06AB32ED9}"/>
                </a:ext>
              </a:extLst>
            </p:cNvPr>
            <p:cNvSpPr>
              <a:spLocks/>
            </p:cNvSpPr>
            <p:nvPr/>
          </p:nvSpPr>
          <p:spPr bwMode="auto">
            <a:xfrm>
              <a:off x="5993701" y="3670559"/>
              <a:ext cx="196850" cy="258763"/>
            </a:xfrm>
            <a:custGeom>
              <a:avLst/>
              <a:gdLst>
                <a:gd name="T0" fmla="*/ 1475 w 2407"/>
                <a:gd name="T1" fmla="*/ 3214 h 3214"/>
                <a:gd name="T2" fmla="*/ 0 w 2407"/>
                <a:gd name="T3" fmla="*/ 194 h 3214"/>
                <a:gd name="T4" fmla="*/ 194 w 2407"/>
                <a:gd name="T5" fmla="*/ 0 h 3214"/>
                <a:gd name="T6" fmla="*/ 387 w 2407"/>
                <a:gd name="T7" fmla="*/ 194 h 3214"/>
                <a:gd name="T8" fmla="*/ 1475 w 2407"/>
                <a:gd name="T9" fmla="*/ 2828 h 3214"/>
                <a:gd name="T10" fmla="*/ 2028 w 2407"/>
                <a:gd name="T11" fmla="*/ 2437 h 3214"/>
                <a:gd name="T12" fmla="*/ 2296 w 2407"/>
                <a:gd name="T13" fmla="*/ 2386 h 3214"/>
                <a:gd name="T14" fmla="*/ 2347 w 2407"/>
                <a:gd name="T15" fmla="*/ 2654 h 3214"/>
                <a:gd name="T16" fmla="*/ 1475 w 2407"/>
                <a:gd name="T17" fmla="*/ 3214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7" h="3214">
                  <a:moveTo>
                    <a:pt x="1475" y="3214"/>
                  </a:moveTo>
                  <a:cubicBezTo>
                    <a:pt x="648" y="3214"/>
                    <a:pt x="0" y="1888"/>
                    <a:pt x="0" y="194"/>
                  </a:cubicBezTo>
                  <a:cubicBezTo>
                    <a:pt x="0" y="87"/>
                    <a:pt x="87" y="0"/>
                    <a:pt x="194" y="0"/>
                  </a:cubicBezTo>
                  <a:cubicBezTo>
                    <a:pt x="300" y="0"/>
                    <a:pt x="387" y="87"/>
                    <a:pt x="387" y="194"/>
                  </a:cubicBezTo>
                  <a:cubicBezTo>
                    <a:pt x="387" y="1746"/>
                    <a:pt x="961" y="2828"/>
                    <a:pt x="1475" y="2828"/>
                  </a:cubicBezTo>
                  <a:cubicBezTo>
                    <a:pt x="1712" y="2828"/>
                    <a:pt x="1906" y="2615"/>
                    <a:pt x="2028" y="2437"/>
                  </a:cubicBezTo>
                  <a:cubicBezTo>
                    <a:pt x="2088" y="2349"/>
                    <a:pt x="2208" y="2326"/>
                    <a:pt x="2296" y="2386"/>
                  </a:cubicBezTo>
                  <a:cubicBezTo>
                    <a:pt x="2385" y="2446"/>
                    <a:pt x="2407" y="2566"/>
                    <a:pt x="2347" y="2654"/>
                  </a:cubicBezTo>
                  <a:cubicBezTo>
                    <a:pt x="2098" y="3021"/>
                    <a:pt x="1797" y="3214"/>
                    <a:pt x="1475" y="3214"/>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2" name="Freeform 322">
              <a:extLst>
                <a:ext uri="{FF2B5EF4-FFF2-40B4-BE49-F238E27FC236}">
                  <a16:creationId xmlns:a16="http://schemas.microsoft.com/office/drawing/2014/main" id="{385B7EBD-CE48-421B-9845-7F0442E377A6}"/>
                </a:ext>
              </a:extLst>
            </p:cNvPr>
            <p:cNvSpPr>
              <a:spLocks/>
            </p:cNvSpPr>
            <p:nvPr/>
          </p:nvSpPr>
          <p:spPr bwMode="auto">
            <a:xfrm>
              <a:off x="5881979" y="3467391"/>
              <a:ext cx="296863" cy="150813"/>
            </a:xfrm>
            <a:custGeom>
              <a:avLst/>
              <a:gdLst>
                <a:gd name="T0" fmla="*/ 381 w 3637"/>
                <a:gd name="T1" fmla="*/ 1856 h 1856"/>
                <a:gd name="T2" fmla="*/ 206 w 3637"/>
                <a:gd name="T3" fmla="*/ 1746 h 1856"/>
                <a:gd name="T4" fmla="*/ 160 w 3637"/>
                <a:gd name="T5" fmla="*/ 715 h 1856"/>
                <a:gd name="T6" fmla="*/ 3513 w 3637"/>
                <a:gd name="T7" fmla="*/ 948 h 1856"/>
                <a:gd name="T8" fmla="*/ 3584 w 3637"/>
                <a:gd name="T9" fmla="*/ 1212 h 1856"/>
                <a:gd name="T10" fmla="*/ 3320 w 3637"/>
                <a:gd name="T11" fmla="*/ 1283 h 1856"/>
                <a:gd name="T12" fmla="*/ 495 w 3637"/>
                <a:gd name="T13" fmla="*/ 909 h 1856"/>
                <a:gd name="T14" fmla="*/ 555 w 3637"/>
                <a:gd name="T15" fmla="*/ 1579 h 1856"/>
                <a:gd name="T16" fmla="*/ 464 w 3637"/>
                <a:gd name="T17" fmla="*/ 1837 h 1856"/>
                <a:gd name="T18" fmla="*/ 381 w 3637"/>
                <a:gd name="T19" fmla="*/ 1856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7" h="1856">
                  <a:moveTo>
                    <a:pt x="381" y="1856"/>
                  </a:moveTo>
                  <a:cubicBezTo>
                    <a:pt x="309" y="1856"/>
                    <a:pt x="239" y="1815"/>
                    <a:pt x="206" y="1746"/>
                  </a:cubicBezTo>
                  <a:cubicBezTo>
                    <a:pt x="16" y="1349"/>
                    <a:pt x="0" y="992"/>
                    <a:pt x="160" y="715"/>
                  </a:cubicBezTo>
                  <a:cubicBezTo>
                    <a:pt x="573" y="0"/>
                    <a:pt x="2046" y="102"/>
                    <a:pt x="3513" y="948"/>
                  </a:cubicBezTo>
                  <a:cubicBezTo>
                    <a:pt x="3606" y="1001"/>
                    <a:pt x="3637" y="1119"/>
                    <a:pt x="3584" y="1212"/>
                  </a:cubicBezTo>
                  <a:cubicBezTo>
                    <a:pt x="3531" y="1304"/>
                    <a:pt x="3413" y="1336"/>
                    <a:pt x="3320" y="1283"/>
                  </a:cubicBezTo>
                  <a:cubicBezTo>
                    <a:pt x="1976" y="508"/>
                    <a:pt x="752" y="463"/>
                    <a:pt x="495" y="909"/>
                  </a:cubicBezTo>
                  <a:cubicBezTo>
                    <a:pt x="377" y="1113"/>
                    <a:pt x="462" y="1386"/>
                    <a:pt x="555" y="1579"/>
                  </a:cubicBezTo>
                  <a:cubicBezTo>
                    <a:pt x="601" y="1675"/>
                    <a:pt x="560" y="1790"/>
                    <a:pt x="464" y="1837"/>
                  </a:cubicBezTo>
                  <a:cubicBezTo>
                    <a:pt x="437" y="1850"/>
                    <a:pt x="409" y="1856"/>
                    <a:pt x="381" y="1856"/>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3" name="Freeform 323">
              <a:extLst>
                <a:ext uri="{FF2B5EF4-FFF2-40B4-BE49-F238E27FC236}">
                  <a16:creationId xmlns:a16="http://schemas.microsoft.com/office/drawing/2014/main" id="{FEA035E3-6306-4C01-A09A-59C9EA282F43}"/>
                </a:ext>
              </a:extLst>
            </p:cNvPr>
            <p:cNvSpPr>
              <a:spLocks/>
            </p:cNvSpPr>
            <p:nvPr/>
          </p:nvSpPr>
          <p:spPr bwMode="auto">
            <a:xfrm>
              <a:off x="6068435" y="3714063"/>
              <a:ext cx="296863" cy="131763"/>
            </a:xfrm>
            <a:custGeom>
              <a:avLst/>
              <a:gdLst>
                <a:gd name="T0" fmla="*/ 2385 w 3639"/>
                <a:gd name="T1" fmla="*/ 1648 h 1648"/>
                <a:gd name="T2" fmla="*/ 124 w 3639"/>
                <a:gd name="T3" fmla="*/ 939 h 1648"/>
                <a:gd name="T4" fmla="*/ 53 w 3639"/>
                <a:gd name="T5" fmla="*/ 675 h 1648"/>
                <a:gd name="T6" fmla="*/ 317 w 3639"/>
                <a:gd name="T7" fmla="*/ 605 h 1648"/>
                <a:gd name="T8" fmla="*/ 3142 w 3639"/>
                <a:gd name="T9" fmla="*/ 979 h 1648"/>
                <a:gd name="T10" fmla="*/ 3080 w 3639"/>
                <a:gd name="T11" fmla="*/ 305 h 1648"/>
                <a:gd name="T12" fmla="*/ 3169 w 3639"/>
                <a:gd name="T13" fmla="*/ 47 h 1648"/>
                <a:gd name="T14" fmla="*/ 3428 w 3639"/>
                <a:gd name="T15" fmla="*/ 136 h 1648"/>
                <a:gd name="T16" fmla="*/ 3477 w 3639"/>
                <a:gd name="T17" fmla="*/ 1172 h 1648"/>
                <a:gd name="T18" fmla="*/ 2385 w 3639"/>
                <a:gd name="T19"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9" h="1648">
                  <a:moveTo>
                    <a:pt x="2385" y="1648"/>
                  </a:moveTo>
                  <a:cubicBezTo>
                    <a:pt x="1750" y="1648"/>
                    <a:pt x="936" y="1408"/>
                    <a:pt x="124" y="939"/>
                  </a:cubicBezTo>
                  <a:cubicBezTo>
                    <a:pt x="32" y="886"/>
                    <a:pt x="0" y="768"/>
                    <a:pt x="53" y="675"/>
                  </a:cubicBezTo>
                  <a:cubicBezTo>
                    <a:pt x="106" y="583"/>
                    <a:pt x="225" y="551"/>
                    <a:pt x="317" y="605"/>
                  </a:cubicBezTo>
                  <a:cubicBezTo>
                    <a:pt x="1662" y="1380"/>
                    <a:pt x="2885" y="1424"/>
                    <a:pt x="3142" y="979"/>
                  </a:cubicBezTo>
                  <a:cubicBezTo>
                    <a:pt x="3261" y="773"/>
                    <a:pt x="3174" y="499"/>
                    <a:pt x="3080" y="305"/>
                  </a:cubicBezTo>
                  <a:cubicBezTo>
                    <a:pt x="3033" y="209"/>
                    <a:pt x="3073" y="93"/>
                    <a:pt x="3169" y="47"/>
                  </a:cubicBezTo>
                  <a:cubicBezTo>
                    <a:pt x="3265" y="0"/>
                    <a:pt x="3381" y="40"/>
                    <a:pt x="3428" y="136"/>
                  </a:cubicBezTo>
                  <a:cubicBezTo>
                    <a:pt x="3622" y="535"/>
                    <a:pt x="3639" y="893"/>
                    <a:pt x="3477" y="1172"/>
                  </a:cubicBezTo>
                  <a:cubicBezTo>
                    <a:pt x="3293" y="1492"/>
                    <a:pt x="2897" y="1648"/>
                    <a:pt x="2385" y="1648"/>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4" name="Oval 324">
              <a:extLst>
                <a:ext uri="{FF2B5EF4-FFF2-40B4-BE49-F238E27FC236}">
                  <a16:creationId xmlns:a16="http://schemas.microsoft.com/office/drawing/2014/main" id="{309EFB05-8173-449A-A4E0-D48050561856}"/>
                </a:ext>
              </a:extLst>
            </p:cNvPr>
            <p:cNvSpPr>
              <a:spLocks noChangeArrowheads="1"/>
            </p:cNvSpPr>
            <p:nvPr/>
          </p:nvSpPr>
          <p:spPr bwMode="auto">
            <a:xfrm>
              <a:off x="6092862" y="3628052"/>
              <a:ext cx="76200" cy="74613"/>
            </a:xfrm>
            <a:prstGeom prst="ellipse">
              <a:avLst/>
            </a:pr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nvGrpSpPr>
          <p:cNvPr id="95" name="Group 94">
            <a:extLst>
              <a:ext uri="{FF2B5EF4-FFF2-40B4-BE49-F238E27FC236}">
                <a16:creationId xmlns:a16="http://schemas.microsoft.com/office/drawing/2014/main" id="{79A143C7-A9E2-4215-9EF0-F99E49DBDE79}"/>
              </a:ext>
            </a:extLst>
          </p:cNvPr>
          <p:cNvGrpSpPr>
            <a:grpSpLocks noChangeAspect="1"/>
          </p:cNvGrpSpPr>
          <p:nvPr/>
        </p:nvGrpSpPr>
        <p:grpSpPr>
          <a:xfrm>
            <a:off x="4481933" y="1651843"/>
            <a:ext cx="235719" cy="279404"/>
            <a:chOff x="6134100" y="5651500"/>
            <a:chExt cx="411163" cy="487363"/>
          </a:xfrm>
          <a:solidFill>
            <a:schemeClr val="bg1"/>
          </a:solidFill>
        </p:grpSpPr>
        <p:sp>
          <p:nvSpPr>
            <p:cNvPr id="96" name="Freeform 368">
              <a:extLst>
                <a:ext uri="{FF2B5EF4-FFF2-40B4-BE49-F238E27FC236}">
                  <a16:creationId xmlns:a16="http://schemas.microsoft.com/office/drawing/2014/main" id="{C9BC08AF-B933-4BEB-A03E-CBE990E7253F}"/>
                </a:ext>
              </a:extLst>
            </p:cNvPr>
            <p:cNvSpPr>
              <a:spLocks noEditPoints="1"/>
            </p:cNvSpPr>
            <p:nvPr/>
          </p:nvSpPr>
          <p:spPr bwMode="auto">
            <a:xfrm>
              <a:off x="6134100" y="5651500"/>
              <a:ext cx="411163" cy="427038"/>
            </a:xfrm>
            <a:custGeom>
              <a:avLst/>
              <a:gdLst>
                <a:gd name="T0" fmla="*/ 1498 w 2997"/>
                <a:gd name="T1" fmla="*/ 0 h 3148"/>
                <a:gd name="T2" fmla="*/ 0 w 2997"/>
                <a:gd name="T3" fmla="*/ 1499 h 3148"/>
                <a:gd name="T4" fmla="*/ 749 w 2997"/>
                <a:gd name="T5" fmla="*/ 2797 h 3148"/>
                <a:gd name="T6" fmla="*/ 749 w 2997"/>
                <a:gd name="T7" fmla="*/ 3019 h 3148"/>
                <a:gd name="T8" fmla="*/ 878 w 2997"/>
                <a:gd name="T9" fmla="*/ 3148 h 3148"/>
                <a:gd name="T10" fmla="*/ 2119 w 2997"/>
                <a:gd name="T11" fmla="*/ 3148 h 3148"/>
                <a:gd name="T12" fmla="*/ 2248 w 2997"/>
                <a:gd name="T13" fmla="*/ 3019 h 3148"/>
                <a:gd name="T14" fmla="*/ 2248 w 2997"/>
                <a:gd name="T15" fmla="*/ 2797 h 3148"/>
                <a:gd name="T16" fmla="*/ 2997 w 2997"/>
                <a:gd name="T17" fmla="*/ 1499 h 3148"/>
                <a:gd name="T18" fmla="*/ 1498 w 2997"/>
                <a:gd name="T19" fmla="*/ 0 h 3148"/>
                <a:gd name="T20" fmla="*/ 2031 w 2997"/>
                <a:gd name="T21" fmla="*/ 2573 h 3148"/>
                <a:gd name="T22" fmla="*/ 1948 w 2997"/>
                <a:gd name="T23" fmla="*/ 2614 h 3148"/>
                <a:gd name="T24" fmla="*/ 1948 w 2997"/>
                <a:gd name="T25" fmla="*/ 2848 h 3148"/>
                <a:gd name="T26" fmla="*/ 1648 w 2997"/>
                <a:gd name="T27" fmla="*/ 2848 h 3148"/>
                <a:gd name="T28" fmla="*/ 1648 w 2997"/>
                <a:gd name="T29" fmla="*/ 2024 h 3148"/>
                <a:gd name="T30" fmla="*/ 2068 w 2997"/>
                <a:gd name="T31" fmla="*/ 1709 h 3148"/>
                <a:gd name="T32" fmla="*/ 2098 w 2997"/>
                <a:gd name="T33" fmla="*/ 1499 h 3148"/>
                <a:gd name="T34" fmla="*/ 2098 w 2997"/>
                <a:gd name="T35" fmla="*/ 1499 h 3148"/>
                <a:gd name="T36" fmla="*/ 1888 w 2997"/>
                <a:gd name="T37" fmla="*/ 1469 h 3148"/>
                <a:gd name="T38" fmla="*/ 1498 w 2997"/>
                <a:gd name="T39" fmla="*/ 1762 h 3148"/>
                <a:gd name="T40" fmla="*/ 1109 w 2997"/>
                <a:gd name="T41" fmla="*/ 1469 h 3148"/>
                <a:gd name="T42" fmla="*/ 899 w 2997"/>
                <a:gd name="T43" fmla="*/ 1499 h 3148"/>
                <a:gd name="T44" fmla="*/ 899 w 2997"/>
                <a:gd name="T45" fmla="*/ 1499 h 3148"/>
                <a:gd name="T46" fmla="*/ 929 w 2997"/>
                <a:gd name="T47" fmla="*/ 1709 h 3148"/>
                <a:gd name="T48" fmla="*/ 1349 w 2997"/>
                <a:gd name="T49" fmla="*/ 2024 h 3148"/>
                <a:gd name="T50" fmla="*/ 1349 w 2997"/>
                <a:gd name="T51" fmla="*/ 2848 h 3148"/>
                <a:gd name="T52" fmla="*/ 1049 w 2997"/>
                <a:gd name="T53" fmla="*/ 2848 h 3148"/>
                <a:gd name="T54" fmla="*/ 1049 w 2997"/>
                <a:gd name="T55" fmla="*/ 2614 h 3148"/>
                <a:gd name="T56" fmla="*/ 966 w 2997"/>
                <a:gd name="T57" fmla="*/ 2573 h 3148"/>
                <a:gd name="T58" fmla="*/ 299 w 2997"/>
                <a:gd name="T59" fmla="*/ 1499 h 3148"/>
                <a:gd name="T60" fmla="*/ 1499 w 2997"/>
                <a:gd name="T61" fmla="*/ 300 h 3148"/>
                <a:gd name="T62" fmla="*/ 2697 w 2997"/>
                <a:gd name="T63" fmla="*/ 1499 h 3148"/>
                <a:gd name="T64" fmla="*/ 2031 w 2997"/>
                <a:gd name="T65" fmla="*/ 2573 h 3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97" h="3148">
                  <a:moveTo>
                    <a:pt x="1498" y="0"/>
                  </a:moveTo>
                  <a:cubicBezTo>
                    <a:pt x="672" y="0"/>
                    <a:pt x="0" y="673"/>
                    <a:pt x="0" y="1499"/>
                  </a:cubicBezTo>
                  <a:cubicBezTo>
                    <a:pt x="0" y="2041"/>
                    <a:pt x="284" y="2530"/>
                    <a:pt x="749" y="2797"/>
                  </a:cubicBezTo>
                  <a:cubicBezTo>
                    <a:pt x="749" y="3019"/>
                    <a:pt x="749" y="3019"/>
                    <a:pt x="749" y="3019"/>
                  </a:cubicBezTo>
                  <a:cubicBezTo>
                    <a:pt x="749" y="3090"/>
                    <a:pt x="807" y="3148"/>
                    <a:pt x="878" y="3148"/>
                  </a:cubicBezTo>
                  <a:cubicBezTo>
                    <a:pt x="2119" y="3148"/>
                    <a:pt x="2119" y="3148"/>
                    <a:pt x="2119" y="3148"/>
                  </a:cubicBezTo>
                  <a:cubicBezTo>
                    <a:pt x="2190" y="3148"/>
                    <a:pt x="2248" y="3090"/>
                    <a:pt x="2248" y="3019"/>
                  </a:cubicBezTo>
                  <a:cubicBezTo>
                    <a:pt x="2248" y="2797"/>
                    <a:pt x="2248" y="2797"/>
                    <a:pt x="2248" y="2797"/>
                  </a:cubicBezTo>
                  <a:cubicBezTo>
                    <a:pt x="2712" y="2530"/>
                    <a:pt x="2997" y="2041"/>
                    <a:pt x="2997" y="1499"/>
                  </a:cubicBezTo>
                  <a:cubicBezTo>
                    <a:pt x="2997" y="673"/>
                    <a:pt x="2325" y="0"/>
                    <a:pt x="1498" y="0"/>
                  </a:cubicBezTo>
                  <a:close/>
                  <a:moveTo>
                    <a:pt x="2031" y="2573"/>
                  </a:moveTo>
                  <a:cubicBezTo>
                    <a:pt x="1948" y="2614"/>
                    <a:pt x="1948" y="2614"/>
                    <a:pt x="1948" y="2614"/>
                  </a:cubicBezTo>
                  <a:cubicBezTo>
                    <a:pt x="1948" y="2848"/>
                    <a:pt x="1948" y="2848"/>
                    <a:pt x="1948" y="2848"/>
                  </a:cubicBezTo>
                  <a:cubicBezTo>
                    <a:pt x="1648" y="2848"/>
                    <a:pt x="1648" y="2848"/>
                    <a:pt x="1648" y="2848"/>
                  </a:cubicBezTo>
                  <a:cubicBezTo>
                    <a:pt x="1648" y="2024"/>
                    <a:pt x="1648" y="2024"/>
                    <a:pt x="1648" y="2024"/>
                  </a:cubicBezTo>
                  <a:cubicBezTo>
                    <a:pt x="2068" y="1709"/>
                    <a:pt x="2068" y="1709"/>
                    <a:pt x="2068" y="1709"/>
                  </a:cubicBezTo>
                  <a:cubicBezTo>
                    <a:pt x="2134" y="1659"/>
                    <a:pt x="2148" y="1565"/>
                    <a:pt x="2098" y="1499"/>
                  </a:cubicBezTo>
                  <a:cubicBezTo>
                    <a:pt x="2098" y="1499"/>
                    <a:pt x="2098" y="1499"/>
                    <a:pt x="2098" y="1499"/>
                  </a:cubicBezTo>
                  <a:cubicBezTo>
                    <a:pt x="2048" y="1433"/>
                    <a:pt x="1954" y="1420"/>
                    <a:pt x="1888" y="1469"/>
                  </a:cubicBezTo>
                  <a:cubicBezTo>
                    <a:pt x="1498" y="1762"/>
                    <a:pt x="1498" y="1762"/>
                    <a:pt x="1498" y="1762"/>
                  </a:cubicBezTo>
                  <a:cubicBezTo>
                    <a:pt x="1109" y="1469"/>
                    <a:pt x="1109" y="1469"/>
                    <a:pt x="1109" y="1469"/>
                  </a:cubicBezTo>
                  <a:cubicBezTo>
                    <a:pt x="1042" y="1420"/>
                    <a:pt x="948" y="1433"/>
                    <a:pt x="899" y="1499"/>
                  </a:cubicBezTo>
                  <a:cubicBezTo>
                    <a:pt x="899" y="1499"/>
                    <a:pt x="899" y="1499"/>
                    <a:pt x="899" y="1499"/>
                  </a:cubicBezTo>
                  <a:cubicBezTo>
                    <a:pt x="849" y="1565"/>
                    <a:pt x="863" y="1659"/>
                    <a:pt x="929" y="1709"/>
                  </a:cubicBezTo>
                  <a:cubicBezTo>
                    <a:pt x="1349" y="2024"/>
                    <a:pt x="1349" y="2024"/>
                    <a:pt x="1349" y="2024"/>
                  </a:cubicBezTo>
                  <a:cubicBezTo>
                    <a:pt x="1349" y="2848"/>
                    <a:pt x="1349" y="2848"/>
                    <a:pt x="1349" y="2848"/>
                  </a:cubicBezTo>
                  <a:cubicBezTo>
                    <a:pt x="1049" y="2848"/>
                    <a:pt x="1049" y="2848"/>
                    <a:pt x="1049" y="2848"/>
                  </a:cubicBezTo>
                  <a:cubicBezTo>
                    <a:pt x="1049" y="2614"/>
                    <a:pt x="1049" y="2614"/>
                    <a:pt x="1049" y="2614"/>
                  </a:cubicBezTo>
                  <a:cubicBezTo>
                    <a:pt x="966" y="2573"/>
                    <a:pt x="966" y="2573"/>
                    <a:pt x="966" y="2573"/>
                  </a:cubicBezTo>
                  <a:cubicBezTo>
                    <a:pt x="555" y="2369"/>
                    <a:pt x="299" y="1958"/>
                    <a:pt x="299" y="1499"/>
                  </a:cubicBezTo>
                  <a:cubicBezTo>
                    <a:pt x="299" y="839"/>
                    <a:pt x="839" y="300"/>
                    <a:pt x="1499" y="300"/>
                  </a:cubicBezTo>
                  <a:cubicBezTo>
                    <a:pt x="2160" y="300"/>
                    <a:pt x="2697" y="838"/>
                    <a:pt x="2697" y="1499"/>
                  </a:cubicBezTo>
                  <a:cubicBezTo>
                    <a:pt x="2697" y="1958"/>
                    <a:pt x="2442" y="2369"/>
                    <a:pt x="2031" y="25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7" name="Freeform 369">
              <a:extLst>
                <a:ext uri="{FF2B5EF4-FFF2-40B4-BE49-F238E27FC236}">
                  <a16:creationId xmlns:a16="http://schemas.microsoft.com/office/drawing/2014/main" id="{4A32EF88-E1CB-4397-9013-AF580D40F025}"/>
                </a:ext>
              </a:extLst>
            </p:cNvPr>
            <p:cNvSpPr>
              <a:spLocks/>
            </p:cNvSpPr>
            <p:nvPr/>
          </p:nvSpPr>
          <p:spPr bwMode="auto">
            <a:xfrm>
              <a:off x="6237288" y="6097588"/>
              <a:ext cx="204788" cy="41275"/>
            </a:xfrm>
            <a:custGeom>
              <a:avLst/>
              <a:gdLst>
                <a:gd name="T0" fmla="*/ 150 w 1499"/>
                <a:gd name="T1" fmla="*/ 300 h 300"/>
                <a:gd name="T2" fmla="*/ 1349 w 1499"/>
                <a:gd name="T3" fmla="*/ 300 h 300"/>
                <a:gd name="T4" fmla="*/ 1499 w 1499"/>
                <a:gd name="T5" fmla="*/ 150 h 300"/>
                <a:gd name="T6" fmla="*/ 1499 w 1499"/>
                <a:gd name="T7" fmla="*/ 150 h 300"/>
                <a:gd name="T8" fmla="*/ 1349 w 1499"/>
                <a:gd name="T9" fmla="*/ 0 h 300"/>
                <a:gd name="T10" fmla="*/ 150 w 1499"/>
                <a:gd name="T11" fmla="*/ 0 h 300"/>
                <a:gd name="T12" fmla="*/ 0 w 1499"/>
                <a:gd name="T13" fmla="*/ 150 h 300"/>
                <a:gd name="T14" fmla="*/ 0 w 1499"/>
                <a:gd name="T15" fmla="*/ 150 h 300"/>
                <a:gd name="T16" fmla="*/ 150 w 1499"/>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9" h="300">
                  <a:moveTo>
                    <a:pt x="150" y="300"/>
                  </a:moveTo>
                  <a:cubicBezTo>
                    <a:pt x="1349" y="300"/>
                    <a:pt x="1349" y="300"/>
                    <a:pt x="1349" y="300"/>
                  </a:cubicBezTo>
                  <a:cubicBezTo>
                    <a:pt x="1432" y="300"/>
                    <a:pt x="1499" y="233"/>
                    <a:pt x="1499" y="150"/>
                  </a:cubicBezTo>
                  <a:cubicBezTo>
                    <a:pt x="1499" y="150"/>
                    <a:pt x="1499" y="150"/>
                    <a:pt x="1499" y="150"/>
                  </a:cubicBezTo>
                  <a:cubicBezTo>
                    <a:pt x="1499" y="67"/>
                    <a:pt x="1432" y="0"/>
                    <a:pt x="1349" y="0"/>
                  </a:cubicBezTo>
                  <a:cubicBezTo>
                    <a:pt x="150" y="0"/>
                    <a:pt x="150" y="0"/>
                    <a:pt x="150" y="0"/>
                  </a:cubicBezTo>
                  <a:cubicBezTo>
                    <a:pt x="67" y="0"/>
                    <a:pt x="0" y="67"/>
                    <a:pt x="0" y="150"/>
                  </a:cubicBezTo>
                  <a:cubicBezTo>
                    <a:pt x="0" y="150"/>
                    <a:pt x="0" y="150"/>
                    <a:pt x="0" y="150"/>
                  </a:cubicBezTo>
                  <a:cubicBezTo>
                    <a:pt x="0" y="233"/>
                    <a:pt x="67" y="300"/>
                    <a:pt x="150"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sp>
        <p:nvSpPr>
          <p:cNvPr id="98" name="Freeform 166">
            <a:extLst>
              <a:ext uri="{FF2B5EF4-FFF2-40B4-BE49-F238E27FC236}">
                <a16:creationId xmlns:a16="http://schemas.microsoft.com/office/drawing/2014/main" id="{31C650F0-830D-4C84-8A76-F664F8F80426}"/>
              </a:ext>
            </a:extLst>
          </p:cNvPr>
          <p:cNvSpPr>
            <a:spLocks noChangeAspect="1" noEditPoints="1"/>
          </p:cNvSpPr>
          <p:nvPr/>
        </p:nvSpPr>
        <p:spPr bwMode="auto">
          <a:xfrm>
            <a:off x="6448238" y="1644747"/>
            <a:ext cx="296466" cy="293597"/>
          </a:xfrm>
          <a:custGeom>
            <a:avLst/>
            <a:gdLst>
              <a:gd name="T0" fmla="*/ 4018 w 8262"/>
              <a:gd name="T1" fmla="*/ 2415 h 8261"/>
              <a:gd name="T2" fmla="*/ 5019 w 8262"/>
              <a:gd name="T3" fmla="*/ 2613 h 8261"/>
              <a:gd name="T4" fmla="*/ 6521 w 8262"/>
              <a:gd name="T5" fmla="*/ 1254 h 8261"/>
              <a:gd name="T6" fmla="*/ 6473 w 8262"/>
              <a:gd name="T7" fmla="*/ 728 h 8261"/>
              <a:gd name="T8" fmla="*/ 3219 w 8262"/>
              <a:gd name="T9" fmla="*/ 103 h 8261"/>
              <a:gd name="T10" fmla="*/ 2979 w 8262"/>
              <a:gd name="T11" fmla="*/ 574 h 8261"/>
              <a:gd name="T12" fmla="*/ 5724 w 8262"/>
              <a:gd name="T13" fmla="*/ 1077 h 8261"/>
              <a:gd name="T14" fmla="*/ 4220 w 8262"/>
              <a:gd name="T15" fmla="*/ 1724 h 8261"/>
              <a:gd name="T16" fmla="*/ 5724 w 8262"/>
              <a:gd name="T17" fmla="*/ 1077 h 8261"/>
              <a:gd name="T18" fmla="*/ 2914 w 8262"/>
              <a:gd name="T19" fmla="*/ 2914 h 8261"/>
              <a:gd name="T20" fmla="*/ 3047 w 8262"/>
              <a:gd name="T21" fmla="*/ 2478 h 8261"/>
              <a:gd name="T22" fmla="*/ 2128 w 8262"/>
              <a:gd name="T23" fmla="*/ 649 h 8261"/>
              <a:gd name="T24" fmla="*/ 1210 w 8262"/>
              <a:gd name="T25" fmla="*/ 1210 h 8261"/>
              <a:gd name="T26" fmla="*/ 470 w 8262"/>
              <a:gd name="T27" fmla="*/ 6045 h 8261"/>
              <a:gd name="T28" fmla="*/ 775 w 8262"/>
              <a:gd name="T29" fmla="*/ 6229 h 8261"/>
              <a:gd name="T30" fmla="*/ 2386 w 8262"/>
              <a:gd name="T31" fmla="*/ 5058 h 8261"/>
              <a:gd name="T32" fmla="*/ 1781 w 8262"/>
              <a:gd name="T33" fmla="*/ 4659 h 8261"/>
              <a:gd name="T34" fmla="*/ 1697 w 8262"/>
              <a:gd name="T35" fmla="*/ 1697 h 8261"/>
              <a:gd name="T36" fmla="*/ 2324 w 8262"/>
              <a:gd name="T37" fmla="*/ 2537 h 8261"/>
              <a:gd name="T38" fmla="*/ 7534 w 8262"/>
              <a:gd name="T39" fmla="*/ 1789 h 8261"/>
              <a:gd name="T40" fmla="*/ 7007 w 8262"/>
              <a:gd name="T41" fmla="*/ 1741 h 8261"/>
              <a:gd name="T42" fmla="*/ 5683 w 8262"/>
              <a:gd name="T43" fmla="*/ 3392 h 8261"/>
              <a:gd name="T44" fmla="*/ 4131 w 8262"/>
              <a:gd name="T45" fmla="*/ 5851 h 8261"/>
              <a:gd name="T46" fmla="*/ 2809 w 8262"/>
              <a:gd name="T47" fmla="*/ 5602 h 8261"/>
              <a:gd name="T48" fmla="*/ 1280 w 8262"/>
              <a:gd name="T49" fmla="*/ 6957 h 8261"/>
              <a:gd name="T50" fmla="*/ 4130 w 8262"/>
              <a:gd name="T51" fmla="*/ 8261 h 8261"/>
              <a:gd name="T52" fmla="*/ 8262 w 8262"/>
              <a:gd name="T53" fmla="*/ 4131 h 8261"/>
              <a:gd name="T54" fmla="*/ 6564 w 8262"/>
              <a:gd name="T55" fmla="*/ 6564 h 8261"/>
              <a:gd name="T56" fmla="*/ 2182 w 8262"/>
              <a:gd name="T57" fmla="*/ 6968 h 8261"/>
              <a:gd name="T58" fmla="*/ 4131 w 8262"/>
              <a:gd name="T59" fmla="*/ 6539 h 8261"/>
              <a:gd name="T60" fmla="*/ 6399 w 8262"/>
              <a:gd name="T61" fmla="*/ 3323 h 8261"/>
              <a:gd name="T62" fmla="*/ 6564 w 8262"/>
              <a:gd name="T63" fmla="*/ 6564 h 8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62" h="8261">
                <a:moveTo>
                  <a:pt x="3678" y="2207"/>
                </a:moveTo>
                <a:cubicBezTo>
                  <a:pt x="3736" y="2341"/>
                  <a:pt x="3873" y="2425"/>
                  <a:pt x="4018" y="2415"/>
                </a:cubicBezTo>
                <a:cubicBezTo>
                  <a:pt x="4314" y="2394"/>
                  <a:pt x="4605" y="2450"/>
                  <a:pt x="4869" y="2578"/>
                </a:cubicBezTo>
                <a:cubicBezTo>
                  <a:pt x="4917" y="2601"/>
                  <a:pt x="4968" y="2613"/>
                  <a:pt x="5019" y="2613"/>
                </a:cubicBezTo>
                <a:cubicBezTo>
                  <a:pt x="5108" y="2613"/>
                  <a:pt x="5197" y="2578"/>
                  <a:pt x="5262" y="2512"/>
                </a:cubicBezTo>
                <a:cubicBezTo>
                  <a:pt x="6521" y="1254"/>
                  <a:pt x="6521" y="1254"/>
                  <a:pt x="6521" y="1254"/>
                </a:cubicBezTo>
                <a:cubicBezTo>
                  <a:pt x="6592" y="1182"/>
                  <a:pt x="6629" y="1082"/>
                  <a:pt x="6620" y="980"/>
                </a:cubicBezTo>
                <a:cubicBezTo>
                  <a:pt x="6611" y="878"/>
                  <a:pt x="6557" y="786"/>
                  <a:pt x="6473" y="728"/>
                </a:cubicBezTo>
                <a:cubicBezTo>
                  <a:pt x="5785" y="252"/>
                  <a:pt x="4961" y="1"/>
                  <a:pt x="4132" y="1"/>
                </a:cubicBezTo>
                <a:cubicBezTo>
                  <a:pt x="3827" y="0"/>
                  <a:pt x="3520" y="34"/>
                  <a:pt x="3219" y="103"/>
                </a:cubicBezTo>
                <a:cubicBezTo>
                  <a:pt x="3119" y="126"/>
                  <a:pt x="3035" y="192"/>
                  <a:pt x="2989" y="283"/>
                </a:cubicBezTo>
                <a:cubicBezTo>
                  <a:pt x="2943" y="374"/>
                  <a:pt x="2939" y="480"/>
                  <a:pt x="2979" y="574"/>
                </a:cubicBezTo>
                <a:lnTo>
                  <a:pt x="3678" y="2207"/>
                </a:lnTo>
                <a:close/>
                <a:moveTo>
                  <a:pt x="5724" y="1077"/>
                </a:moveTo>
                <a:cubicBezTo>
                  <a:pt x="4939" y="1862"/>
                  <a:pt x="4939" y="1862"/>
                  <a:pt x="4939" y="1862"/>
                </a:cubicBezTo>
                <a:cubicBezTo>
                  <a:pt x="4709" y="1780"/>
                  <a:pt x="4465" y="1733"/>
                  <a:pt x="4220" y="1724"/>
                </a:cubicBezTo>
                <a:cubicBezTo>
                  <a:pt x="3785" y="706"/>
                  <a:pt x="3785" y="706"/>
                  <a:pt x="3785" y="706"/>
                </a:cubicBezTo>
                <a:cubicBezTo>
                  <a:pt x="4457" y="636"/>
                  <a:pt x="5134" y="768"/>
                  <a:pt x="5724" y="1077"/>
                </a:cubicBezTo>
                <a:close/>
                <a:moveTo>
                  <a:pt x="2500" y="4678"/>
                </a:moveTo>
                <a:cubicBezTo>
                  <a:pt x="2291" y="4054"/>
                  <a:pt x="2450" y="3378"/>
                  <a:pt x="2914" y="2914"/>
                </a:cubicBezTo>
                <a:cubicBezTo>
                  <a:pt x="2926" y="2902"/>
                  <a:pt x="2937" y="2891"/>
                  <a:pt x="2949" y="2880"/>
                </a:cubicBezTo>
                <a:cubicBezTo>
                  <a:pt x="3068" y="2783"/>
                  <a:pt x="3108" y="2619"/>
                  <a:pt x="3047" y="2478"/>
                </a:cubicBezTo>
                <a:cubicBezTo>
                  <a:pt x="2347" y="843"/>
                  <a:pt x="2347" y="843"/>
                  <a:pt x="2347" y="843"/>
                </a:cubicBezTo>
                <a:cubicBezTo>
                  <a:pt x="2306" y="749"/>
                  <a:pt x="2226" y="678"/>
                  <a:pt x="2128" y="649"/>
                </a:cubicBezTo>
                <a:cubicBezTo>
                  <a:pt x="2029" y="620"/>
                  <a:pt x="1924" y="636"/>
                  <a:pt x="1839" y="693"/>
                </a:cubicBezTo>
                <a:cubicBezTo>
                  <a:pt x="1615" y="843"/>
                  <a:pt x="1403" y="1017"/>
                  <a:pt x="1210" y="1210"/>
                </a:cubicBezTo>
                <a:cubicBezTo>
                  <a:pt x="411" y="2009"/>
                  <a:pt x="0" y="3062"/>
                  <a:pt x="1" y="4131"/>
                </a:cubicBezTo>
                <a:cubicBezTo>
                  <a:pt x="2" y="4781"/>
                  <a:pt x="152" y="5437"/>
                  <a:pt x="470" y="6045"/>
                </a:cubicBezTo>
                <a:cubicBezTo>
                  <a:pt x="518" y="6135"/>
                  <a:pt x="602" y="6200"/>
                  <a:pt x="703" y="6221"/>
                </a:cubicBezTo>
                <a:cubicBezTo>
                  <a:pt x="726" y="6227"/>
                  <a:pt x="751" y="6229"/>
                  <a:pt x="775" y="6229"/>
                </a:cubicBezTo>
                <a:cubicBezTo>
                  <a:pt x="851" y="6229"/>
                  <a:pt x="926" y="6204"/>
                  <a:pt x="987" y="6156"/>
                </a:cubicBezTo>
                <a:cubicBezTo>
                  <a:pt x="2386" y="5058"/>
                  <a:pt x="2386" y="5058"/>
                  <a:pt x="2386" y="5058"/>
                </a:cubicBezTo>
                <a:cubicBezTo>
                  <a:pt x="2501" y="4969"/>
                  <a:pt x="2547" y="4816"/>
                  <a:pt x="2500" y="4678"/>
                </a:cubicBezTo>
                <a:close/>
                <a:moveTo>
                  <a:pt x="1781" y="4659"/>
                </a:moveTo>
                <a:cubicBezTo>
                  <a:pt x="908" y="5343"/>
                  <a:pt x="908" y="5343"/>
                  <a:pt x="908" y="5343"/>
                </a:cubicBezTo>
                <a:cubicBezTo>
                  <a:pt x="432" y="4089"/>
                  <a:pt x="727" y="2667"/>
                  <a:pt x="1697" y="1697"/>
                </a:cubicBezTo>
                <a:cubicBezTo>
                  <a:pt x="1758" y="1635"/>
                  <a:pt x="1822" y="1576"/>
                  <a:pt x="1888" y="1519"/>
                </a:cubicBezTo>
                <a:cubicBezTo>
                  <a:pt x="2324" y="2537"/>
                  <a:pt x="2324" y="2537"/>
                  <a:pt x="2324" y="2537"/>
                </a:cubicBezTo>
                <a:cubicBezTo>
                  <a:pt x="1809" y="3120"/>
                  <a:pt x="1610" y="3904"/>
                  <a:pt x="1781" y="4659"/>
                </a:cubicBezTo>
                <a:close/>
                <a:moveTo>
                  <a:pt x="7534" y="1789"/>
                </a:moveTo>
                <a:cubicBezTo>
                  <a:pt x="7476" y="1705"/>
                  <a:pt x="7384" y="1650"/>
                  <a:pt x="7281" y="1641"/>
                </a:cubicBezTo>
                <a:cubicBezTo>
                  <a:pt x="7181" y="1633"/>
                  <a:pt x="7079" y="1668"/>
                  <a:pt x="7007" y="1741"/>
                </a:cubicBezTo>
                <a:cubicBezTo>
                  <a:pt x="5749" y="2999"/>
                  <a:pt x="5749" y="2999"/>
                  <a:pt x="5749" y="2999"/>
                </a:cubicBezTo>
                <a:cubicBezTo>
                  <a:pt x="5646" y="3103"/>
                  <a:pt x="5619" y="3260"/>
                  <a:pt x="5683" y="3392"/>
                </a:cubicBezTo>
                <a:cubicBezTo>
                  <a:pt x="5999" y="4045"/>
                  <a:pt x="5864" y="4831"/>
                  <a:pt x="5348" y="5347"/>
                </a:cubicBezTo>
                <a:cubicBezTo>
                  <a:pt x="5024" y="5672"/>
                  <a:pt x="4591" y="5851"/>
                  <a:pt x="4131" y="5851"/>
                </a:cubicBezTo>
                <a:cubicBezTo>
                  <a:pt x="3802" y="5851"/>
                  <a:pt x="3482" y="5758"/>
                  <a:pt x="3206" y="5582"/>
                </a:cubicBezTo>
                <a:cubicBezTo>
                  <a:pt x="3082" y="5504"/>
                  <a:pt x="2923" y="5512"/>
                  <a:pt x="2809" y="5602"/>
                </a:cubicBezTo>
                <a:cubicBezTo>
                  <a:pt x="1412" y="6697"/>
                  <a:pt x="1412" y="6697"/>
                  <a:pt x="1412" y="6697"/>
                </a:cubicBezTo>
                <a:cubicBezTo>
                  <a:pt x="1331" y="6760"/>
                  <a:pt x="1283" y="6855"/>
                  <a:pt x="1280" y="6957"/>
                </a:cubicBezTo>
                <a:cubicBezTo>
                  <a:pt x="1277" y="7060"/>
                  <a:pt x="1320" y="7158"/>
                  <a:pt x="1396" y="7225"/>
                </a:cubicBezTo>
                <a:cubicBezTo>
                  <a:pt x="2150" y="7893"/>
                  <a:pt x="3121" y="8261"/>
                  <a:pt x="4130" y="8261"/>
                </a:cubicBezTo>
                <a:cubicBezTo>
                  <a:pt x="5233" y="8261"/>
                  <a:pt x="6270" y="7831"/>
                  <a:pt x="7051" y="7050"/>
                </a:cubicBezTo>
                <a:cubicBezTo>
                  <a:pt x="7850" y="6252"/>
                  <a:pt x="8261" y="5195"/>
                  <a:pt x="8262" y="4131"/>
                </a:cubicBezTo>
                <a:cubicBezTo>
                  <a:pt x="8262" y="3317"/>
                  <a:pt x="8024" y="2499"/>
                  <a:pt x="7534" y="1789"/>
                </a:cubicBezTo>
                <a:close/>
                <a:moveTo>
                  <a:pt x="6564" y="6564"/>
                </a:moveTo>
                <a:cubicBezTo>
                  <a:pt x="5913" y="7214"/>
                  <a:pt x="5049" y="7573"/>
                  <a:pt x="4130" y="7573"/>
                </a:cubicBezTo>
                <a:cubicBezTo>
                  <a:pt x="3430" y="7573"/>
                  <a:pt x="2752" y="7360"/>
                  <a:pt x="2182" y="6968"/>
                </a:cubicBezTo>
                <a:cubicBezTo>
                  <a:pt x="3053" y="6285"/>
                  <a:pt x="3053" y="6285"/>
                  <a:pt x="3053" y="6285"/>
                </a:cubicBezTo>
                <a:cubicBezTo>
                  <a:pt x="3386" y="6452"/>
                  <a:pt x="3754" y="6539"/>
                  <a:pt x="4131" y="6539"/>
                </a:cubicBezTo>
                <a:cubicBezTo>
                  <a:pt x="4775" y="6539"/>
                  <a:pt x="5380" y="6289"/>
                  <a:pt x="5835" y="5834"/>
                </a:cubicBezTo>
                <a:cubicBezTo>
                  <a:pt x="6498" y="5170"/>
                  <a:pt x="6711" y="4188"/>
                  <a:pt x="6399" y="3323"/>
                </a:cubicBezTo>
                <a:cubicBezTo>
                  <a:pt x="7183" y="2538"/>
                  <a:pt x="7183" y="2538"/>
                  <a:pt x="7183" y="2538"/>
                </a:cubicBezTo>
                <a:cubicBezTo>
                  <a:pt x="7872" y="3854"/>
                  <a:pt x="7639" y="5489"/>
                  <a:pt x="6564" y="6564"/>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2" name="Slide Number Placeholder 1">
            <a:extLst>
              <a:ext uri="{FF2B5EF4-FFF2-40B4-BE49-F238E27FC236}">
                <a16:creationId xmlns:a16="http://schemas.microsoft.com/office/drawing/2014/main" id="{12A29922-4020-41F9-9D2E-D9B3AEBB109E}"/>
              </a:ext>
            </a:extLst>
          </p:cNvPr>
          <p:cNvSpPr>
            <a:spLocks noGrp="1"/>
          </p:cNvSpPr>
          <p:nvPr>
            <p:ph type="sldNum" sz="quarter" idx="12"/>
          </p:nvPr>
        </p:nvSpPr>
        <p:spPr/>
        <p:txBody>
          <a:bodyPr/>
          <a:lstStyle/>
          <a:p>
            <a:pPr algn="r"/>
            <a:fld id="{6FE306A7-A228-4E07-8D4E-C1DA2C3F3993}" type="slidenum">
              <a:rPr lang="en-US" smtClean="0"/>
              <a:pPr algn="r"/>
              <a:t>25</a:t>
            </a:fld>
            <a:endParaRPr lang="en-US" dirty="0"/>
          </a:p>
        </p:txBody>
      </p:sp>
    </p:spTree>
    <p:extLst>
      <p:ext uri="{BB962C8B-B14F-4D97-AF65-F5344CB8AC3E}">
        <p14:creationId xmlns:p14="http://schemas.microsoft.com/office/powerpoint/2010/main" val="13838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07677" y="2154675"/>
            <a:ext cx="4572000" cy="1015663"/>
          </a:xfrm>
          <a:prstGeom prst="rect">
            <a:avLst/>
          </a:prstGeom>
        </p:spPr>
        <p:txBody>
          <a:bodyPr>
            <a:spAutoFit/>
          </a:bodyPr>
          <a:lstStyle/>
          <a:p>
            <a:pPr algn="ctr">
              <a:defRPr/>
            </a:pPr>
            <a:r>
              <a:rPr lang="en-US" sz="1500" dirty="0">
                <a:solidFill>
                  <a:schemeClr val="accent3">
                    <a:lumMod val="75000"/>
                  </a:schemeClr>
                </a:solidFill>
              </a:rPr>
              <a:t>Contact Us</a:t>
            </a:r>
          </a:p>
          <a:p>
            <a:pPr algn="ctr">
              <a:defRPr/>
            </a:pPr>
            <a:endParaRPr lang="en-US" sz="1500" dirty="0">
              <a:solidFill>
                <a:schemeClr val="accent3">
                  <a:lumMod val="75000"/>
                </a:schemeClr>
              </a:solidFill>
            </a:endParaRPr>
          </a:p>
          <a:p>
            <a:pPr algn="ctr">
              <a:defRPr/>
            </a:pPr>
            <a:r>
              <a:rPr lang="en-US" sz="1500" dirty="0">
                <a:solidFill>
                  <a:schemeClr val="accent3">
                    <a:lumMod val="75000"/>
                  </a:schemeClr>
                </a:solidFill>
              </a:rPr>
              <a:t>Mahdi Kashani</a:t>
            </a:r>
          </a:p>
          <a:p>
            <a:pPr algn="ctr">
              <a:defRPr/>
            </a:pPr>
            <a:r>
              <a:rPr lang="en-US" sz="1500" dirty="0">
                <a:solidFill>
                  <a:schemeClr val="accent3">
                    <a:lumMod val="75000"/>
                  </a:schemeClr>
                </a:solidFill>
              </a:rPr>
              <a:t>Mahdi.Kashani@lexisnexisrisk.com</a:t>
            </a:r>
          </a:p>
        </p:txBody>
      </p:sp>
      <p:sp>
        <p:nvSpPr>
          <p:cNvPr id="4" name="Rectangle 3"/>
          <p:cNvSpPr/>
          <p:nvPr/>
        </p:nvSpPr>
        <p:spPr>
          <a:xfrm>
            <a:off x="4355945" y="722564"/>
            <a:ext cx="4275463" cy="1077218"/>
          </a:xfrm>
          <a:prstGeom prst="rect">
            <a:avLst/>
          </a:prstGeom>
        </p:spPr>
        <p:txBody>
          <a:bodyPr wrap="square">
            <a:spAutoFit/>
          </a:bodyPr>
          <a:lstStyle/>
          <a:p>
            <a:r>
              <a:rPr lang="en-US" sz="1600" b="1" dirty="0">
                <a:hlinkClick r:id="rId3"/>
              </a:rPr>
              <a:t>Customer Env:</a:t>
            </a:r>
          </a:p>
          <a:p>
            <a:endParaRPr lang="en-US" sz="1600" b="1" dirty="0">
              <a:hlinkClick r:id="rId3"/>
            </a:endParaRPr>
          </a:p>
          <a:p>
            <a:r>
              <a:rPr lang="en-US" sz="1600" b="1" dirty="0">
                <a:hlinkClick r:id="rId3"/>
              </a:rPr>
              <a:t>https://github.com/hpcc-systems/HSQL.git</a:t>
            </a:r>
            <a:endParaRPr lang="en-US" sz="1600" b="1" dirty="0"/>
          </a:p>
          <a:p>
            <a:endParaRPr lang="en-US" sz="1600" b="1" dirty="0"/>
          </a:p>
        </p:txBody>
      </p:sp>
      <p:sp>
        <p:nvSpPr>
          <p:cNvPr id="5" name="TextBox 4"/>
          <p:cNvSpPr txBox="1"/>
          <p:nvPr/>
        </p:nvSpPr>
        <p:spPr>
          <a:xfrm rot="19254185">
            <a:off x="875578" y="1861715"/>
            <a:ext cx="2330766" cy="1200329"/>
          </a:xfrm>
          <a:prstGeom prst="rect">
            <a:avLst/>
          </a:prstGeom>
          <a:noFill/>
          <a:scene3d>
            <a:camera prst="orthographicFront"/>
            <a:lightRig rig="threePt" dir="t"/>
          </a:scene3d>
          <a:sp3d>
            <a:bevelT/>
          </a:sp3d>
        </p:spPr>
        <p:txBody>
          <a:bodyPr wrap="none" rtlCol="0">
            <a:spAutoFit/>
          </a:bodyPr>
          <a:lstStyle/>
          <a:p>
            <a:pPr algn="ctr"/>
            <a:r>
              <a:rPr lang="en-US" sz="3600" b="1" dirty="0">
                <a:solidFill>
                  <a:schemeClr val="tx1">
                    <a:lumMod val="85000"/>
                    <a:lumOff val="15000"/>
                  </a:schemeClr>
                </a:solidFill>
                <a:latin typeface="Arial Black" panose="020B0A04020102020204" pitchFamily="34" charset="0"/>
              </a:rPr>
              <a:t>OPEN </a:t>
            </a:r>
          </a:p>
          <a:p>
            <a:pPr algn="ctr"/>
            <a:r>
              <a:rPr lang="en-US" sz="3600" b="1" dirty="0">
                <a:solidFill>
                  <a:schemeClr val="tx1">
                    <a:lumMod val="85000"/>
                    <a:lumOff val="15000"/>
                  </a:schemeClr>
                </a:solidFill>
                <a:latin typeface="Arial Black" panose="020B0A04020102020204" pitchFamily="34" charset="0"/>
              </a:rPr>
              <a:t>SOURCE</a:t>
            </a:r>
          </a:p>
        </p:txBody>
      </p:sp>
    </p:spTree>
    <p:extLst>
      <p:ext uri="{BB962C8B-B14F-4D97-AF65-F5344CB8AC3E}">
        <p14:creationId xmlns:p14="http://schemas.microsoft.com/office/powerpoint/2010/main" val="608649911"/>
      </p:ext>
    </p:extLst>
  </p:cSld>
  <p:clrMapOvr>
    <a:masterClrMapping/>
  </p:clrMapOvr>
  <mc:AlternateContent xmlns:mc="http://schemas.openxmlformats.org/markup-compatibility/2006" xmlns:p14="http://schemas.microsoft.com/office/powerpoint/2010/main">
    <mc:Choice Requires="p14">
      <p:transition spd="slow" p14:dur="2000" advTm="29625"/>
    </mc:Choice>
    <mc:Fallback xmlns="">
      <p:transition spd="slow" advTm="2962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288" y="227693"/>
            <a:ext cx="3250692" cy="4422557"/>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64647E-1696-41D4-99E5-7BE1381B7F99}"/>
              </a:ext>
            </a:extLst>
          </p:cNvPr>
          <p:cNvSpPr>
            <a:spLocks noGrp="1"/>
          </p:cNvSpPr>
          <p:nvPr>
            <p:ph type="title"/>
          </p:nvPr>
        </p:nvSpPr>
        <p:spPr>
          <a:xfrm>
            <a:off x="445770" y="480197"/>
            <a:ext cx="2866644" cy="1008731"/>
          </a:xfrm>
        </p:spPr>
        <p:txBody>
          <a:bodyPr vert="horz" lIns="91440" tIns="45720" rIns="91440" bIns="45720" rtlCol="0" anchor="ctr">
            <a:normAutofit/>
          </a:bodyPr>
          <a:lstStyle/>
          <a:p>
            <a:pPr defTabSz="914400"/>
            <a:r>
              <a:rPr lang="en-US" sz="2700" kern="1200">
                <a:latin typeface="+mj-lt"/>
                <a:ea typeface="+mj-ea"/>
                <a:cs typeface="+mj-cs"/>
              </a:rPr>
              <a:t>Why an SQL-like language?</a:t>
            </a:r>
          </a:p>
        </p:txBody>
      </p:sp>
      <p:cxnSp>
        <p:nvCxnSpPr>
          <p:cNvPr id="22" name="Straight Connector 2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066" y="1538015"/>
            <a:ext cx="2763774"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AB6D34C-AFBE-467B-9BDD-E037276AC7FB}"/>
              </a:ext>
            </a:extLst>
          </p:cNvPr>
          <p:cNvSpPr>
            <a:spLocks noGrp="1"/>
          </p:cNvSpPr>
          <p:nvPr>
            <p:ph sz="half" idx="1"/>
          </p:nvPr>
        </p:nvSpPr>
        <p:spPr>
          <a:xfrm>
            <a:off x="445207" y="1591322"/>
            <a:ext cx="2866644" cy="2829757"/>
          </a:xfrm>
        </p:spPr>
        <p:txBody>
          <a:bodyPr vert="horz" lIns="91440" tIns="45720" rIns="91440" bIns="45720" rtlCol="0">
            <a:normAutofit/>
          </a:bodyPr>
          <a:lstStyle/>
          <a:p>
            <a:pPr marL="285750" indent="-228600" defTabSz="914400">
              <a:buClr>
                <a:schemeClr val="bg1"/>
              </a:buClr>
              <a:buFont typeface="Arial" panose="020B0604020202020204" pitchFamily="34" charset="0"/>
              <a:buChar char="•"/>
            </a:pPr>
            <a:r>
              <a:rPr lang="en-US" sz="1500" dirty="0">
                <a:solidFill>
                  <a:schemeClr val="bg1"/>
                </a:solidFill>
              </a:rPr>
              <a:t>SQL has been around for years. </a:t>
            </a:r>
          </a:p>
          <a:p>
            <a:pPr marL="285750" indent="-228600" defTabSz="914400">
              <a:buClr>
                <a:schemeClr val="bg1"/>
              </a:buClr>
              <a:buFont typeface="Arial" panose="020B0604020202020204" pitchFamily="34" charset="0"/>
              <a:buChar char="•"/>
            </a:pPr>
            <a:r>
              <a:rPr lang="en-US" sz="1500" dirty="0">
                <a:solidFill>
                  <a:schemeClr val="bg1"/>
                </a:solidFill>
              </a:rPr>
              <a:t>Support relational databases.</a:t>
            </a:r>
          </a:p>
          <a:p>
            <a:pPr marL="285750" indent="-228600" defTabSz="914400">
              <a:buClr>
                <a:schemeClr val="bg1"/>
              </a:buClr>
              <a:buFont typeface="Arial" panose="020B0604020202020204" pitchFamily="34" charset="0"/>
              <a:buChar char="•"/>
            </a:pPr>
            <a:r>
              <a:rPr lang="en-US" sz="1500" dirty="0">
                <a:solidFill>
                  <a:schemeClr val="bg1"/>
                </a:solidFill>
              </a:rPr>
              <a:t>Why not leverage this popularity as a way of entry into HPCC Systems?</a:t>
            </a:r>
          </a:p>
          <a:p>
            <a:pPr indent="-228600" defTabSz="914400">
              <a:buFont typeface="Arial" panose="020B0604020202020204" pitchFamily="34" charset="0"/>
              <a:buChar char="•"/>
            </a:pPr>
            <a:endParaRPr lang="en-US" sz="1500" dirty="0">
              <a:solidFill>
                <a:schemeClr val="bg1"/>
              </a:solidFill>
            </a:endParaRPr>
          </a:p>
        </p:txBody>
      </p:sp>
      <p:pic>
        <p:nvPicPr>
          <p:cNvPr id="15" name="Content Placeholder 14" descr="Chart&#10;&#10;Description automatically generated">
            <a:extLst>
              <a:ext uri="{FF2B5EF4-FFF2-40B4-BE49-F238E27FC236}">
                <a16:creationId xmlns:a16="http://schemas.microsoft.com/office/drawing/2014/main" id="{97C2F97C-A131-43FA-9F9E-52EC88DE419B}"/>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8235" r="1618" b="-46"/>
          <a:stretch/>
        </p:blipFill>
        <p:spPr>
          <a:xfrm>
            <a:off x="4240306" y="1152897"/>
            <a:ext cx="4457924" cy="2721118"/>
          </a:xfrm>
          <a:prstGeom prst="rect">
            <a:avLst/>
          </a:prstGeom>
          <a:scene3d>
            <a:camera prst="orthographicFront"/>
            <a:lightRig rig="threePt" dir="t"/>
          </a:scene3d>
          <a:sp3d>
            <a:bevelT/>
          </a:sp3d>
        </p:spPr>
      </p:pic>
      <p:sp>
        <p:nvSpPr>
          <p:cNvPr id="7" name="Footer Placeholder 6">
            <a:extLst>
              <a:ext uri="{FF2B5EF4-FFF2-40B4-BE49-F238E27FC236}">
                <a16:creationId xmlns:a16="http://schemas.microsoft.com/office/drawing/2014/main" id="{45B44FE5-A786-4A8B-AE97-252ABD9CCB4D}"/>
              </a:ext>
            </a:extLst>
          </p:cNvPr>
          <p:cNvSpPr>
            <a:spLocks noGrp="1"/>
          </p:cNvSpPr>
          <p:nvPr>
            <p:ph type="ftr" sz="quarter" idx="11"/>
          </p:nvPr>
        </p:nvSpPr>
        <p:spPr/>
        <p:txBody>
          <a:bodyPr/>
          <a:lstStyle/>
          <a:p>
            <a:r>
              <a:rPr lang="en-US"/>
              <a:t>HSQL</a:t>
            </a:r>
          </a:p>
        </p:txBody>
      </p:sp>
      <p:sp>
        <p:nvSpPr>
          <p:cNvPr id="8" name="Slide Number Placeholder 7">
            <a:extLst>
              <a:ext uri="{FF2B5EF4-FFF2-40B4-BE49-F238E27FC236}">
                <a16:creationId xmlns:a16="http://schemas.microsoft.com/office/drawing/2014/main" id="{2CAA3314-9A03-4843-900F-374C294C100A}"/>
              </a:ext>
            </a:extLst>
          </p:cNvPr>
          <p:cNvSpPr>
            <a:spLocks noGrp="1"/>
          </p:cNvSpPr>
          <p:nvPr>
            <p:ph type="sldNum" sz="quarter" idx="12"/>
          </p:nvPr>
        </p:nvSpPr>
        <p:spPr/>
        <p:txBody>
          <a:bodyPr/>
          <a:lstStyle/>
          <a:p>
            <a:pPr algn="r"/>
            <a:fld id="{6FE306A7-A228-4E07-8D4E-C1DA2C3F3993}" type="slidenum">
              <a:rPr lang="en-US" smtClean="0"/>
              <a:pPr algn="r"/>
              <a:t>3</a:t>
            </a:fld>
            <a:endParaRPr lang="en-US"/>
          </a:p>
        </p:txBody>
      </p:sp>
    </p:spTree>
    <p:extLst>
      <p:ext uri="{BB962C8B-B14F-4D97-AF65-F5344CB8AC3E}">
        <p14:creationId xmlns:p14="http://schemas.microsoft.com/office/powerpoint/2010/main" val="2941537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46B3CE-F8E3-40C0-9C17-6D84166E2496}"/>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73621B2D-5494-45FC-B04E-4222243458A7}"/>
              </a:ext>
            </a:extLst>
          </p:cNvPr>
          <p:cNvSpPr>
            <a:spLocks noGrp="1"/>
          </p:cNvSpPr>
          <p:nvPr>
            <p:ph type="title"/>
          </p:nvPr>
        </p:nvSpPr>
        <p:spPr/>
        <p:txBody>
          <a:bodyPr/>
          <a:lstStyle/>
          <a:p>
            <a:r>
              <a:rPr lang="en-US" dirty="0"/>
              <a:t>SQL &amp; HPCC</a:t>
            </a:r>
          </a:p>
        </p:txBody>
      </p:sp>
      <p:sp>
        <p:nvSpPr>
          <p:cNvPr id="3" name="Content Placeholder 2">
            <a:extLst>
              <a:ext uri="{FF2B5EF4-FFF2-40B4-BE49-F238E27FC236}">
                <a16:creationId xmlns:a16="http://schemas.microsoft.com/office/drawing/2014/main" id="{4E24C455-EC4C-4173-90DC-7C9A2A961820}"/>
              </a:ext>
            </a:extLst>
          </p:cNvPr>
          <p:cNvSpPr>
            <a:spLocks noGrp="1"/>
          </p:cNvSpPr>
          <p:nvPr>
            <p:ph idx="1"/>
          </p:nvPr>
        </p:nvSpPr>
        <p:spPr>
          <a:xfrm>
            <a:off x="548554" y="1142106"/>
            <a:ext cx="3557585" cy="3623372"/>
          </a:xfrm>
        </p:spPr>
        <p:txBody>
          <a:bodyPr/>
          <a:lstStyle/>
          <a:p>
            <a:r>
              <a:rPr lang="en-US" sz="2100" dirty="0"/>
              <a:t>SQL EMBED</a:t>
            </a:r>
          </a:p>
          <a:p>
            <a:pPr lvl="1"/>
            <a:r>
              <a:rPr lang="en-US" dirty="0"/>
              <a:t>ECL inline, SQL support</a:t>
            </a:r>
          </a:p>
          <a:p>
            <a:endParaRPr lang="en-US" sz="2100" dirty="0"/>
          </a:p>
        </p:txBody>
      </p:sp>
      <p:sp>
        <p:nvSpPr>
          <p:cNvPr id="6" name="Slide Number Placeholder 5">
            <a:extLst>
              <a:ext uri="{FF2B5EF4-FFF2-40B4-BE49-F238E27FC236}">
                <a16:creationId xmlns:a16="http://schemas.microsoft.com/office/drawing/2014/main" id="{38DFCBE3-2F7B-410A-8D3E-6133A03C7102}"/>
              </a:ext>
            </a:extLst>
          </p:cNvPr>
          <p:cNvSpPr>
            <a:spLocks noGrp="1"/>
          </p:cNvSpPr>
          <p:nvPr>
            <p:ph type="sldNum" sz="quarter" idx="12"/>
          </p:nvPr>
        </p:nvSpPr>
        <p:spPr/>
        <p:txBody>
          <a:bodyPr/>
          <a:lstStyle/>
          <a:p>
            <a:fld id="{6FE306A7-A228-4E07-8D4E-C1DA2C3F3993}" type="slidenum">
              <a:rPr lang="en-US" smtClean="0"/>
              <a:pPr/>
              <a:t>4</a:t>
            </a:fld>
            <a:endParaRPr lang="en-US" dirty="0"/>
          </a:p>
        </p:txBody>
      </p:sp>
      <p:sp>
        <p:nvSpPr>
          <p:cNvPr id="7" name="Content Placeholder 2">
            <a:extLst>
              <a:ext uri="{FF2B5EF4-FFF2-40B4-BE49-F238E27FC236}">
                <a16:creationId xmlns:a16="http://schemas.microsoft.com/office/drawing/2014/main" id="{E61325A2-867C-4599-B40C-F9E64C8FDE55}"/>
              </a:ext>
            </a:extLst>
          </p:cNvPr>
          <p:cNvSpPr txBox="1">
            <a:spLocks/>
          </p:cNvSpPr>
          <p:nvPr/>
        </p:nvSpPr>
        <p:spPr>
          <a:xfrm>
            <a:off x="4815450" y="1152802"/>
            <a:ext cx="3557585" cy="3623372"/>
          </a:xfrm>
          <a:prstGeom prst="rect">
            <a:avLst/>
          </a:prstGeom>
        </p:spPr>
        <p:txBody>
          <a:bodyPr vert="horz" lIns="91440" tIns="45720" rIns="91440" bIns="45720" rtlCol="0">
            <a:normAutofit/>
          </a:bodyPr>
          <a:lst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a:lstStyle>
          <a:p>
            <a:r>
              <a:rPr lang="en-US" sz="2100" dirty="0" err="1"/>
              <a:t>WsSQL</a:t>
            </a:r>
            <a:endParaRPr lang="en-US" sz="2100" dirty="0"/>
          </a:p>
          <a:p>
            <a:pPr lvl="1"/>
            <a:r>
              <a:rPr lang="en-US" dirty="0"/>
              <a:t>SQL interface to HPCC</a:t>
            </a:r>
          </a:p>
          <a:p>
            <a:endParaRPr lang="en-US" dirty="0"/>
          </a:p>
        </p:txBody>
      </p:sp>
      <p:pic>
        <p:nvPicPr>
          <p:cNvPr id="16" name="Picture 15">
            <a:extLst>
              <a:ext uri="{FF2B5EF4-FFF2-40B4-BE49-F238E27FC236}">
                <a16:creationId xmlns:a16="http://schemas.microsoft.com/office/drawing/2014/main" id="{C4E45145-8E77-47EB-89C8-1174738A80A1}"/>
              </a:ext>
            </a:extLst>
          </p:cNvPr>
          <p:cNvPicPr>
            <a:picLocks noChangeAspect="1"/>
          </p:cNvPicPr>
          <p:nvPr/>
        </p:nvPicPr>
        <p:blipFill rotWithShape="1">
          <a:blip r:embed="rId3"/>
          <a:srcRect r="5499"/>
          <a:stretch/>
        </p:blipFill>
        <p:spPr>
          <a:xfrm>
            <a:off x="189662" y="2571750"/>
            <a:ext cx="4563035" cy="12858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4" name="Group 13">
            <a:extLst>
              <a:ext uri="{FF2B5EF4-FFF2-40B4-BE49-F238E27FC236}">
                <a16:creationId xmlns:a16="http://schemas.microsoft.com/office/drawing/2014/main" id="{4486E71A-406E-4538-B6F8-076FD67A9C09}"/>
              </a:ext>
            </a:extLst>
          </p:cNvPr>
          <p:cNvGrpSpPr/>
          <p:nvPr/>
        </p:nvGrpSpPr>
        <p:grpSpPr>
          <a:xfrm>
            <a:off x="5091954" y="2127234"/>
            <a:ext cx="3503492" cy="2029108"/>
            <a:chOff x="4588465" y="2127234"/>
            <a:chExt cx="3629920" cy="2029108"/>
          </a:xfrm>
        </p:grpSpPr>
        <p:pic>
          <p:nvPicPr>
            <p:cNvPr id="12" name="Picture 11">
              <a:extLst>
                <a:ext uri="{FF2B5EF4-FFF2-40B4-BE49-F238E27FC236}">
                  <a16:creationId xmlns:a16="http://schemas.microsoft.com/office/drawing/2014/main" id="{97B3AA79-E973-40F1-90E5-33B84D639B42}"/>
                </a:ext>
              </a:extLst>
            </p:cNvPr>
            <p:cNvPicPr>
              <a:picLocks noChangeAspect="1"/>
            </p:cNvPicPr>
            <p:nvPr/>
          </p:nvPicPr>
          <p:blipFill rotWithShape="1">
            <a:blip r:embed="rId4"/>
            <a:srcRect l="2629" r="3979"/>
            <a:stretch/>
          </p:blipFill>
          <p:spPr>
            <a:xfrm>
              <a:off x="4588465" y="2127234"/>
              <a:ext cx="3629920" cy="2029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Rectangle: Rounded Corners 12">
              <a:extLst>
                <a:ext uri="{FF2B5EF4-FFF2-40B4-BE49-F238E27FC236}">
                  <a16:creationId xmlns:a16="http://schemas.microsoft.com/office/drawing/2014/main" id="{D77298DE-E963-43F8-8330-4A742BDCF60C}"/>
                </a:ext>
              </a:extLst>
            </p:cNvPr>
            <p:cNvSpPr/>
            <p:nvPr/>
          </p:nvSpPr>
          <p:spPr>
            <a:xfrm>
              <a:off x="6212541" y="2752165"/>
              <a:ext cx="457200" cy="13447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grpSp>
    </p:spTree>
    <p:extLst>
      <p:ext uri="{BB962C8B-B14F-4D97-AF65-F5344CB8AC3E}">
        <p14:creationId xmlns:p14="http://schemas.microsoft.com/office/powerpoint/2010/main" val="204550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HSQL Capabilities</a:t>
            </a:r>
          </a:p>
        </p:txBody>
      </p:sp>
      <p:sp>
        <p:nvSpPr>
          <p:cNvPr id="13" name="Footer Placeholder 12">
            <a:extLst>
              <a:ext uri="{FF2B5EF4-FFF2-40B4-BE49-F238E27FC236}">
                <a16:creationId xmlns:a16="http://schemas.microsoft.com/office/drawing/2014/main" id="{B50838BE-4020-453D-8FC6-FD8C0B250433}"/>
              </a:ext>
            </a:extLst>
          </p:cNvPr>
          <p:cNvSpPr>
            <a:spLocks noGrp="1"/>
          </p:cNvSpPr>
          <p:nvPr>
            <p:ph type="ftr" sz="quarter" idx="11"/>
          </p:nvPr>
        </p:nvSpPr>
        <p:spPr/>
        <p:txBody>
          <a:bodyPr/>
          <a:lstStyle/>
          <a:p>
            <a:r>
              <a:rPr lang="en-US"/>
              <a:t>HSQL</a:t>
            </a:r>
            <a:endParaRPr lang="en-US" dirty="0"/>
          </a:p>
        </p:txBody>
      </p:sp>
      <p:sp>
        <p:nvSpPr>
          <p:cNvPr id="3" name="Slide Number Placeholder 2">
            <a:extLst>
              <a:ext uri="{FF2B5EF4-FFF2-40B4-BE49-F238E27FC236}">
                <a16:creationId xmlns:a16="http://schemas.microsoft.com/office/drawing/2014/main" id="{3ED2037E-E155-43F5-887F-572A91F4A1A9}"/>
              </a:ext>
            </a:extLst>
          </p:cNvPr>
          <p:cNvSpPr>
            <a:spLocks noGrp="1"/>
          </p:cNvSpPr>
          <p:nvPr>
            <p:ph type="sldNum" sz="quarter" idx="12"/>
          </p:nvPr>
        </p:nvSpPr>
        <p:spPr/>
        <p:txBody>
          <a:bodyPr/>
          <a:lstStyle/>
          <a:p>
            <a:pPr algn="r"/>
            <a:fld id="{6FE306A7-A228-4E07-8D4E-C1DA2C3F3993}" type="slidenum">
              <a:rPr lang="en-US" smtClean="0"/>
              <a:pPr algn="r"/>
              <a:t>5</a:t>
            </a:fld>
            <a:endParaRPr lang="en-US" dirty="0"/>
          </a:p>
        </p:txBody>
      </p:sp>
      <p:graphicFrame>
        <p:nvGraphicFramePr>
          <p:cNvPr id="15" name="Content Placeholder 2">
            <a:extLst>
              <a:ext uri="{FF2B5EF4-FFF2-40B4-BE49-F238E27FC236}">
                <a16:creationId xmlns:a16="http://schemas.microsoft.com/office/drawing/2014/main" id="{92C51161-58FB-4528-B32B-36B07EA45074}"/>
              </a:ext>
            </a:extLst>
          </p:cNvPr>
          <p:cNvGraphicFramePr/>
          <p:nvPr>
            <p:extLst>
              <p:ext uri="{D42A27DB-BD31-4B8C-83A1-F6EECF244321}">
                <p14:modId xmlns:p14="http://schemas.microsoft.com/office/powerpoint/2010/main" val="1956346381"/>
              </p:ext>
            </p:extLst>
          </p:nvPr>
        </p:nvGraphicFramePr>
        <p:xfrm>
          <a:off x="345802" y="1166244"/>
          <a:ext cx="8652631" cy="32810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1297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12E1E49-491B-4A95-9307-1DD4FC34B99B}"/>
              </a:ext>
            </a:extLst>
          </p:cNvPr>
          <p:cNvSpPr/>
          <p:nvPr/>
        </p:nvSpPr>
        <p:spPr>
          <a:xfrm>
            <a:off x="1501168" y="879491"/>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3" name="Rectangle 92">
            <a:extLst>
              <a:ext uri="{FF2B5EF4-FFF2-40B4-BE49-F238E27FC236}">
                <a16:creationId xmlns:a16="http://schemas.microsoft.com/office/drawing/2014/main" id="{0BE2BEDD-3419-45EE-8A90-CDA214B3C26A}"/>
              </a:ext>
            </a:extLst>
          </p:cNvPr>
          <p:cNvSpPr/>
          <p:nvPr/>
        </p:nvSpPr>
        <p:spPr>
          <a:xfrm>
            <a:off x="1501168" y="1839135"/>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4" name="Rectangle 93">
            <a:extLst>
              <a:ext uri="{FF2B5EF4-FFF2-40B4-BE49-F238E27FC236}">
                <a16:creationId xmlns:a16="http://schemas.microsoft.com/office/drawing/2014/main" id="{62463F66-6FA4-4692-947D-DF1AC3AC4EDC}"/>
              </a:ext>
            </a:extLst>
          </p:cNvPr>
          <p:cNvSpPr/>
          <p:nvPr/>
        </p:nvSpPr>
        <p:spPr>
          <a:xfrm>
            <a:off x="1501168" y="2798778"/>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5" name="Rectangle 94">
            <a:extLst>
              <a:ext uri="{FF2B5EF4-FFF2-40B4-BE49-F238E27FC236}">
                <a16:creationId xmlns:a16="http://schemas.microsoft.com/office/drawing/2014/main" id="{8114471E-9136-4C40-B55F-50CD08CD67D3}"/>
              </a:ext>
            </a:extLst>
          </p:cNvPr>
          <p:cNvSpPr/>
          <p:nvPr/>
        </p:nvSpPr>
        <p:spPr>
          <a:xfrm>
            <a:off x="1501168" y="3758422"/>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3" name="Footer Placeholder 2">
            <a:extLst>
              <a:ext uri="{FF2B5EF4-FFF2-40B4-BE49-F238E27FC236}">
                <a16:creationId xmlns:a16="http://schemas.microsoft.com/office/drawing/2014/main" id="{8E7EA1BA-A354-40A1-91B6-F4ECADB49AC4}"/>
              </a:ext>
            </a:extLst>
          </p:cNvPr>
          <p:cNvSpPr>
            <a:spLocks noGrp="1"/>
          </p:cNvSpPr>
          <p:nvPr>
            <p:ph type="ftr" sz="quarter" idx="11"/>
          </p:nvPr>
        </p:nvSpPr>
        <p:spPr/>
        <p:txBody>
          <a:bodyPr/>
          <a:lstStyle/>
          <a:p>
            <a:pPr defTabSz="685800">
              <a:defRPr/>
            </a:pPr>
            <a:r>
              <a:rPr lang="en-US" dirty="0"/>
              <a:t>HSQL</a:t>
            </a:r>
          </a:p>
        </p:txBody>
      </p:sp>
      <p:sp>
        <p:nvSpPr>
          <p:cNvPr id="5" name="Title 4">
            <a:extLst>
              <a:ext uri="{FF2B5EF4-FFF2-40B4-BE49-F238E27FC236}">
                <a16:creationId xmlns:a16="http://schemas.microsoft.com/office/drawing/2014/main" id="{E03777F3-D314-4A3D-8CB5-DFFA86ED1A05}"/>
              </a:ext>
            </a:extLst>
          </p:cNvPr>
          <p:cNvSpPr>
            <a:spLocks noGrp="1"/>
          </p:cNvSpPr>
          <p:nvPr>
            <p:ph type="title"/>
          </p:nvPr>
        </p:nvSpPr>
        <p:spPr/>
        <p:txBody>
          <a:bodyPr/>
          <a:lstStyle/>
          <a:p>
            <a:pPr>
              <a:spcAft>
                <a:spcPts val="900"/>
              </a:spcAft>
            </a:pPr>
            <a:r>
              <a:rPr lang="en-US" dirty="0"/>
              <a:t>A layered solution</a:t>
            </a:r>
          </a:p>
        </p:txBody>
      </p:sp>
      <p:sp>
        <p:nvSpPr>
          <p:cNvPr id="14" name="Rectangle 13">
            <a:extLst>
              <a:ext uri="{FF2B5EF4-FFF2-40B4-BE49-F238E27FC236}">
                <a16:creationId xmlns:a16="http://schemas.microsoft.com/office/drawing/2014/main" id="{7E50CA03-F413-49C9-8FF8-3B8CDE9E317B}"/>
              </a:ext>
            </a:extLst>
          </p:cNvPr>
          <p:cNvSpPr/>
          <p:nvPr/>
        </p:nvSpPr>
        <p:spPr>
          <a:xfrm>
            <a:off x="6895148" y="869157"/>
            <a:ext cx="1991678" cy="3655219"/>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endParaRPr lang="en-US" sz="1350" dirty="0">
              <a:solidFill>
                <a:srgbClr val="ED1C24"/>
              </a:solidFill>
              <a:latin typeface="Source Sans Pro"/>
            </a:endParaRPr>
          </a:p>
        </p:txBody>
      </p:sp>
      <p:sp>
        <p:nvSpPr>
          <p:cNvPr id="24" name="TextBox 23">
            <a:extLst>
              <a:ext uri="{FF2B5EF4-FFF2-40B4-BE49-F238E27FC236}">
                <a16:creationId xmlns:a16="http://schemas.microsoft.com/office/drawing/2014/main" id="{B06DD9C8-8780-4504-9F60-FCB70B321D5E}"/>
              </a:ext>
            </a:extLst>
          </p:cNvPr>
          <p:cNvSpPr txBox="1"/>
          <p:nvPr/>
        </p:nvSpPr>
        <p:spPr>
          <a:xfrm>
            <a:off x="252412" y="2971028"/>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Common Language</a:t>
            </a:r>
          </a:p>
        </p:txBody>
      </p:sp>
      <p:sp>
        <p:nvSpPr>
          <p:cNvPr id="37" name="TextBox 36">
            <a:extLst>
              <a:ext uri="{FF2B5EF4-FFF2-40B4-BE49-F238E27FC236}">
                <a16:creationId xmlns:a16="http://schemas.microsoft.com/office/drawing/2014/main" id="{12AE8C16-DB89-45A7-84C8-06610D037B48}"/>
              </a:ext>
            </a:extLst>
          </p:cNvPr>
          <p:cNvSpPr txBox="1"/>
          <p:nvPr/>
        </p:nvSpPr>
        <p:spPr>
          <a:xfrm>
            <a:off x="252412" y="1027791"/>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Data Consumers</a:t>
            </a:r>
          </a:p>
        </p:txBody>
      </p:sp>
      <p:grpSp>
        <p:nvGrpSpPr>
          <p:cNvPr id="41" name="Group 40">
            <a:extLst>
              <a:ext uri="{FF2B5EF4-FFF2-40B4-BE49-F238E27FC236}">
                <a16:creationId xmlns:a16="http://schemas.microsoft.com/office/drawing/2014/main" id="{ACA41381-83A9-49DE-90CA-231703475DC0}"/>
              </a:ext>
            </a:extLst>
          </p:cNvPr>
          <p:cNvGrpSpPr>
            <a:grpSpLocks/>
          </p:cNvGrpSpPr>
          <p:nvPr/>
        </p:nvGrpSpPr>
        <p:grpSpPr>
          <a:xfrm>
            <a:off x="1259681" y="1985407"/>
            <a:ext cx="467453" cy="467453"/>
            <a:chOff x="3384244" y="1618336"/>
            <a:chExt cx="716205" cy="716205"/>
          </a:xfrm>
        </p:grpSpPr>
        <p:sp>
          <p:nvSpPr>
            <p:cNvPr id="42" name="Oval 41">
              <a:extLst>
                <a:ext uri="{FF2B5EF4-FFF2-40B4-BE49-F238E27FC236}">
                  <a16:creationId xmlns:a16="http://schemas.microsoft.com/office/drawing/2014/main" id="{4EE431A9-3D07-4946-8509-07ACEA74209E}"/>
                </a:ext>
              </a:extLst>
            </p:cNvPr>
            <p:cNvSpPr/>
            <p:nvPr/>
          </p:nvSpPr>
          <p:spPr>
            <a:xfrm>
              <a:off x="3384244"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43" name="Freeform 10">
              <a:extLst>
                <a:ext uri="{FF2B5EF4-FFF2-40B4-BE49-F238E27FC236}">
                  <a16:creationId xmlns:a16="http://schemas.microsoft.com/office/drawing/2014/main" id="{F37E4E6F-8AC5-41B8-9B5A-82AB319471CC}"/>
                </a:ext>
              </a:extLst>
            </p:cNvPr>
            <p:cNvSpPr>
              <a:spLocks noEditPoints="1"/>
            </p:cNvSpPr>
            <p:nvPr/>
          </p:nvSpPr>
          <p:spPr bwMode="auto">
            <a:xfrm>
              <a:off x="3574670" y="1829674"/>
              <a:ext cx="335354" cy="306725"/>
            </a:xfrm>
            <a:custGeom>
              <a:avLst/>
              <a:gdLst>
                <a:gd name="T0" fmla="*/ 589 w 3537"/>
                <a:gd name="T1" fmla="*/ 0 h 3243"/>
                <a:gd name="T2" fmla="*/ 589 w 3537"/>
                <a:gd name="T3" fmla="*/ 0 h 3243"/>
                <a:gd name="T4" fmla="*/ 442 w 3537"/>
                <a:gd name="T5" fmla="*/ 147 h 3243"/>
                <a:gd name="T6" fmla="*/ 442 w 3537"/>
                <a:gd name="T7" fmla="*/ 2358 h 3243"/>
                <a:gd name="T8" fmla="*/ 737 w 3537"/>
                <a:gd name="T9" fmla="*/ 2358 h 3243"/>
                <a:gd name="T10" fmla="*/ 737 w 3537"/>
                <a:gd name="T11" fmla="*/ 147 h 3243"/>
                <a:gd name="T12" fmla="*/ 589 w 3537"/>
                <a:gd name="T13" fmla="*/ 0 h 3243"/>
                <a:gd name="T14" fmla="*/ 1768 w 3537"/>
                <a:gd name="T15" fmla="*/ 0 h 3243"/>
                <a:gd name="T16" fmla="*/ 1768 w 3537"/>
                <a:gd name="T17" fmla="*/ 0 h 3243"/>
                <a:gd name="T18" fmla="*/ 1621 w 3537"/>
                <a:gd name="T19" fmla="*/ 147 h 3243"/>
                <a:gd name="T20" fmla="*/ 1621 w 3537"/>
                <a:gd name="T21" fmla="*/ 590 h 3243"/>
                <a:gd name="T22" fmla="*/ 1916 w 3537"/>
                <a:gd name="T23" fmla="*/ 590 h 3243"/>
                <a:gd name="T24" fmla="*/ 1916 w 3537"/>
                <a:gd name="T25" fmla="*/ 147 h 3243"/>
                <a:gd name="T26" fmla="*/ 1768 w 3537"/>
                <a:gd name="T27" fmla="*/ 0 h 3243"/>
                <a:gd name="T28" fmla="*/ 2948 w 3537"/>
                <a:gd name="T29" fmla="*/ 0 h 3243"/>
                <a:gd name="T30" fmla="*/ 2948 w 3537"/>
                <a:gd name="T31" fmla="*/ 0 h 3243"/>
                <a:gd name="T32" fmla="*/ 2800 w 3537"/>
                <a:gd name="T33" fmla="*/ 147 h 3243"/>
                <a:gd name="T34" fmla="*/ 2800 w 3537"/>
                <a:gd name="T35" fmla="*/ 1621 h 3243"/>
                <a:gd name="T36" fmla="*/ 3095 w 3537"/>
                <a:gd name="T37" fmla="*/ 1621 h 3243"/>
                <a:gd name="T38" fmla="*/ 3095 w 3537"/>
                <a:gd name="T39" fmla="*/ 147 h 3243"/>
                <a:gd name="T40" fmla="*/ 2948 w 3537"/>
                <a:gd name="T41" fmla="*/ 0 h 3243"/>
                <a:gd name="T42" fmla="*/ 0 w 3537"/>
                <a:gd name="T43" fmla="*/ 2948 h 3243"/>
                <a:gd name="T44" fmla="*/ 442 w 3537"/>
                <a:gd name="T45" fmla="*/ 2948 h 3243"/>
                <a:gd name="T46" fmla="*/ 442 w 3537"/>
                <a:gd name="T47" fmla="*/ 3095 h 3243"/>
                <a:gd name="T48" fmla="*/ 589 w 3537"/>
                <a:gd name="T49" fmla="*/ 3243 h 3243"/>
                <a:gd name="T50" fmla="*/ 589 w 3537"/>
                <a:gd name="T51" fmla="*/ 3243 h 3243"/>
                <a:gd name="T52" fmla="*/ 737 w 3537"/>
                <a:gd name="T53" fmla="*/ 3095 h 3243"/>
                <a:gd name="T54" fmla="*/ 737 w 3537"/>
                <a:gd name="T55" fmla="*/ 2948 h 3243"/>
                <a:gd name="T56" fmla="*/ 1179 w 3537"/>
                <a:gd name="T57" fmla="*/ 2948 h 3243"/>
                <a:gd name="T58" fmla="*/ 1179 w 3537"/>
                <a:gd name="T59" fmla="*/ 2653 h 3243"/>
                <a:gd name="T60" fmla="*/ 0 w 3537"/>
                <a:gd name="T61" fmla="*/ 2653 h 3243"/>
                <a:gd name="T62" fmla="*/ 0 w 3537"/>
                <a:gd name="T63" fmla="*/ 2948 h 3243"/>
                <a:gd name="T64" fmla="*/ 2358 w 3537"/>
                <a:gd name="T65" fmla="*/ 884 h 3243"/>
                <a:gd name="T66" fmla="*/ 1179 w 3537"/>
                <a:gd name="T67" fmla="*/ 884 h 3243"/>
                <a:gd name="T68" fmla="*/ 1179 w 3537"/>
                <a:gd name="T69" fmla="*/ 1179 h 3243"/>
                <a:gd name="T70" fmla="*/ 1621 w 3537"/>
                <a:gd name="T71" fmla="*/ 1179 h 3243"/>
                <a:gd name="T72" fmla="*/ 1621 w 3537"/>
                <a:gd name="T73" fmla="*/ 3095 h 3243"/>
                <a:gd name="T74" fmla="*/ 1768 w 3537"/>
                <a:gd name="T75" fmla="*/ 3243 h 3243"/>
                <a:gd name="T76" fmla="*/ 1768 w 3537"/>
                <a:gd name="T77" fmla="*/ 3243 h 3243"/>
                <a:gd name="T78" fmla="*/ 1916 w 3537"/>
                <a:gd name="T79" fmla="*/ 3095 h 3243"/>
                <a:gd name="T80" fmla="*/ 1916 w 3537"/>
                <a:gd name="T81" fmla="*/ 1179 h 3243"/>
                <a:gd name="T82" fmla="*/ 2358 w 3537"/>
                <a:gd name="T83" fmla="*/ 1179 h 3243"/>
                <a:gd name="T84" fmla="*/ 2358 w 3537"/>
                <a:gd name="T85" fmla="*/ 884 h 3243"/>
                <a:gd name="T86" fmla="*/ 2358 w 3537"/>
                <a:gd name="T87" fmla="*/ 1916 h 3243"/>
                <a:gd name="T88" fmla="*/ 2358 w 3537"/>
                <a:gd name="T89" fmla="*/ 2211 h 3243"/>
                <a:gd name="T90" fmla="*/ 2800 w 3537"/>
                <a:gd name="T91" fmla="*/ 2211 h 3243"/>
                <a:gd name="T92" fmla="*/ 2800 w 3537"/>
                <a:gd name="T93" fmla="*/ 3095 h 3243"/>
                <a:gd name="T94" fmla="*/ 2948 w 3537"/>
                <a:gd name="T95" fmla="*/ 3243 h 3243"/>
                <a:gd name="T96" fmla="*/ 2948 w 3537"/>
                <a:gd name="T97" fmla="*/ 3243 h 3243"/>
                <a:gd name="T98" fmla="*/ 3095 w 3537"/>
                <a:gd name="T99" fmla="*/ 3095 h 3243"/>
                <a:gd name="T100" fmla="*/ 3095 w 3537"/>
                <a:gd name="T101" fmla="*/ 2211 h 3243"/>
                <a:gd name="T102" fmla="*/ 3537 w 3537"/>
                <a:gd name="T103" fmla="*/ 2211 h 3243"/>
                <a:gd name="T104" fmla="*/ 3537 w 3537"/>
                <a:gd name="T105" fmla="*/ 1916 h 3243"/>
                <a:gd name="T106" fmla="*/ 2358 w 3537"/>
                <a:gd name="T107" fmla="*/ 1916 h 3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37" h="3243">
                  <a:moveTo>
                    <a:pt x="589" y="0"/>
                  </a:moveTo>
                  <a:cubicBezTo>
                    <a:pt x="589" y="0"/>
                    <a:pt x="589" y="0"/>
                    <a:pt x="589" y="0"/>
                  </a:cubicBezTo>
                  <a:cubicBezTo>
                    <a:pt x="508" y="0"/>
                    <a:pt x="442" y="66"/>
                    <a:pt x="442" y="147"/>
                  </a:cubicBezTo>
                  <a:cubicBezTo>
                    <a:pt x="442" y="2358"/>
                    <a:pt x="442" y="2358"/>
                    <a:pt x="442" y="2358"/>
                  </a:cubicBezTo>
                  <a:cubicBezTo>
                    <a:pt x="737" y="2358"/>
                    <a:pt x="737" y="2358"/>
                    <a:pt x="737" y="2358"/>
                  </a:cubicBezTo>
                  <a:cubicBezTo>
                    <a:pt x="737" y="147"/>
                    <a:pt x="737" y="147"/>
                    <a:pt x="737" y="147"/>
                  </a:cubicBezTo>
                  <a:cubicBezTo>
                    <a:pt x="737" y="66"/>
                    <a:pt x="671" y="0"/>
                    <a:pt x="589" y="0"/>
                  </a:cubicBezTo>
                  <a:close/>
                  <a:moveTo>
                    <a:pt x="1768" y="0"/>
                  </a:moveTo>
                  <a:cubicBezTo>
                    <a:pt x="1768" y="0"/>
                    <a:pt x="1768" y="0"/>
                    <a:pt x="1768" y="0"/>
                  </a:cubicBezTo>
                  <a:cubicBezTo>
                    <a:pt x="1687" y="0"/>
                    <a:pt x="1621" y="66"/>
                    <a:pt x="1621" y="147"/>
                  </a:cubicBezTo>
                  <a:cubicBezTo>
                    <a:pt x="1621" y="590"/>
                    <a:pt x="1621" y="590"/>
                    <a:pt x="1621" y="590"/>
                  </a:cubicBezTo>
                  <a:cubicBezTo>
                    <a:pt x="1916" y="590"/>
                    <a:pt x="1916" y="590"/>
                    <a:pt x="1916" y="590"/>
                  </a:cubicBezTo>
                  <a:cubicBezTo>
                    <a:pt x="1916" y="147"/>
                    <a:pt x="1916" y="147"/>
                    <a:pt x="1916" y="147"/>
                  </a:cubicBezTo>
                  <a:cubicBezTo>
                    <a:pt x="1916" y="66"/>
                    <a:pt x="1850" y="0"/>
                    <a:pt x="1768" y="0"/>
                  </a:cubicBezTo>
                  <a:close/>
                  <a:moveTo>
                    <a:pt x="2948" y="0"/>
                  </a:moveTo>
                  <a:cubicBezTo>
                    <a:pt x="2948" y="0"/>
                    <a:pt x="2948" y="0"/>
                    <a:pt x="2948" y="0"/>
                  </a:cubicBezTo>
                  <a:cubicBezTo>
                    <a:pt x="2866" y="0"/>
                    <a:pt x="2800" y="66"/>
                    <a:pt x="2800" y="147"/>
                  </a:cubicBezTo>
                  <a:cubicBezTo>
                    <a:pt x="2800" y="1621"/>
                    <a:pt x="2800" y="1621"/>
                    <a:pt x="2800" y="1621"/>
                  </a:cubicBezTo>
                  <a:cubicBezTo>
                    <a:pt x="3095" y="1621"/>
                    <a:pt x="3095" y="1621"/>
                    <a:pt x="3095" y="1621"/>
                  </a:cubicBezTo>
                  <a:cubicBezTo>
                    <a:pt x="3095" y="147"/>
                    <a:pt x="3095" y="147"/>
                    <a:pt x="3095" y="147"/>
                  </a:cubicBezTo>
                  <a:cubicBezTo>
                    <a:pt x="3095" y="66"/>
                    <a:pt x="3029" y="0"/>
                    <a:pt x="2948" y="0"/>
                  </a:cubicBezTo>
                  <a:close/>
                  <a:moveTo>
                    <a:pt x="0" y="2948"/>
                  </a:moveTo>
                  <a:cubicBezTo>
                    <a:pt x="442" y="2948"/>
                    <a:pt x="442" y="2948"/>
                    <a:pt x="442" y="2948"/>
                  </a:cubicBezTo>
                  <a:cubicBezTo>
                    <a:pt x="442" y="3095"/>
                    <a:pt x="442" y="3095"/>
                    <a:pt x="442" y="3095"/>
                  </a:cubicBezTo>
                  <a:cubicBezTo>
                    <a:pt x="442" y="3177"/>
                    <a:pt x="508" y="3243"/>
                    <a:pt x="589" y="3243"/>
                  </a:cubicBezTo>
                  <a:cubicBezTo>
                    <a:pt x="589" y="3243"/>
                    <a:pt x="589" y="3243"/>
                    <a:pt x="589" y="3243"/>
                  </a:cubicBezTo>
                  <a:cubicBezTo>
                    <a:pt x="671" y="3243"/>
                    <a:pt x="737" y="3177"/>
                    <a:pt x="737" y="3095"/>
                  </a:cubicBezTo>
                  <a:cubicBezTo>
                    <a:pt x="737" y="2948"/>
                    <a:pt x="737" y="2948"/>
                    <a:pt x="737" y="2948"/>
                  </a:cubicBezTo>
                  <a:cubicBezTo>
                    <a:pt x="1179" y="2948"/>
                    <a:pt x="1179" y="2948"/>
                    <a:pt x="1179" y="2948"/>
                  </a:cubicBezTo>
                  <a:cubicBezTo>
                    <a:pt x="1179" y="2653"/>
                    <a:pt x="1179" y="2653"/>
                    <a:pt x="1179" y="2653"/>
                  </a:cubicBezTo>
                  <a:cubicBezTo>
                    <a:pt x="0" y="2653"/>
                    <a:pt x="0" y="2653"/>
                    <a:pt x="0" y="2653"/>
                  </a:cubicBezTo>
                  <a:lnTo>
                    <a:pt x="0" y="2948"/>
                  </a:lnTo>
                  <a:close/>
                  <a:moveTo>
                    <a:pt x="2358" y="884"/>
                  </a:moveTo>
                  <a:cubicBezTo>
                    <a:pt x="1179" y="884"/>
                    <a:pt x="1179" y="884"/>
                    <a:pt x="1179" y="884"/>
                  </a:cubicBezTo>
                  <a:cubicBezTo>
                    <a:pt x="1179" y="1179"/>
                    <a:pt x="1179" y="1179"/>
                    <a:pt x="1179" y="1179"/>
                  </a:cubicBezTo>
                  <a:cubicBezTo>
                    <a:pt x="1621" y="1179"/>
                    <a:pt x="1621" y="1179"/>
                    <a:pt x="1621" y="1179"/>
                  </a:cubicBezTo>
                  <a:cubicBezTo>
                    <a:pt x="1621" y="3095"/>
                    <a:pt x="1621" y="3095"/>
                    <a:pt x="1621" y="3095"/>
                  </a:cubicBezTo>
                  <a:cubicBezTo>
                    <a:pt x="1621" y="3177"/>
                    <a:pt x="1687" y="3243"/>
                    <a:pt x="1768" y="3243"/>
                  </a:cubicBezTo>
                  <a:cubicBezTo>
                    <a:pt x="1768" y="3243"/>
                    <a:pt x="1768" y="3243"/>
                    <a:pt x="1768" y="3243"/>
                  </a:cubicBezTo>
                  <a:cubicBezTo>
                    <a:pt x="1850" y="3243"/>
                    <a:pt x="1916" y="3177"/>
                    <a:pt x="1916" y="3095"/>
                  </a:cubicBezTo>
                  <a:cubicBezTo>
                    <a:pt x="1916" y="1179"/>
                    <a:pt x="1916" y="1179"/>
                    <a:pt x="1916" y="1179"/>
                  </a:cubicBezTo>
                  <a:cubicBezTo>
                    <a:pt x="2358" y="1179"/>
                    <a:pt x="2358" y="1179"/>
                    <a:pt x="2358" y="1179"/>
                  </a:cubicBezTo>
                  <a:lnTo>
                    <a:pt x="2358" y="884"/>
                  </a:lnTo>
                  <a:close/>
                  <a:moveTo>
                    <a:pt x="2358" y="1916"/>
                  </a:moveTo>
                  <a:cubicBezTo>
                    <a:pt x="2358" y="2211"/>
                    <a:pt x="2358" y="2211"/>
                    <a:pt x="2358" y="2211"/>
                  </a:cubicBezTo>
                  <a:cubicBezTo>
                    <a:pt x="2800" y="2211"/>
                    <a:pt x="2800" y="2211"/>
                    <a:pt x="2800" y="2211"/>
                  </a:cubicBezTo>
                  <a:cubicBezTo>
                    <a:pt x="2800" y="3095"/>
                    <a:pt x="2800" y="3095"/>
                    <a:pt x="2800" y="3095"/>
                  </a:cubicBezTo>
                  <a:cubicBezTo>
                    <a:pt x="2800" y="3177"/>
                    <a:pt x="2866" y="3243"/>
                    <a:pt x="2948" y="3243"/>
                  </a:cubicBezTo>
                  <a:cubicBezTo>
                    <a:pt x="2948" y="3243"/>
                    <a:pt x="2948" y="3243"/>
                    <a:pt x="2948" y="3243"/>
                  </a:cubicBezTo>
                  <a:cubicBezTo>
                    <a:pt x="3029" y="3243"/>
                    <a:pt x="3095" y="3177"/>
                    <a:pt x="3095" y="3095"/>
                  </a:cubicBezTo>
                  <a:cubicBezTo>
                    <a:pt x="3095" y="2211"/>
                    <a:pt x="3095" y="2211"/>
                    <a:pt x="3095" y="2211"/>
                  </a:cubicBezTo>
                  <a:cubicBezTo>
                    <a:pt x="3537" y="2211"/>
                    <a:pt x="3537" y="2211"/>
                    <a:pt x="3537" y="2211"/>
                  </a:cubicBezTo>
                  <a:cubicBezTo>
                    <a:pt x="3537" y="1916"/>
                    <a:pt x="3537" y="1916"/>
                    <a:pt x="3537" y="1916"/>
                  </a:cubicBezTo>
                  <a:lnTo>
                    <a:pt x="2358" y="1916"/>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dirty="0">
                <a:solidFill>
                  <a:prstClr val="black"/>
                </a:solidFill>
                <a:latin typeface="Source Sans Pro"/>
              </a:endParaRPr>
            </a:p>
          </p:txBody>
        </p:sp>
      </p:grpSp>
      <p:sp>
        <p:nvSpPr>
          <p:cNvPr id="44" name="TextBox 43">
            <a:extLst>
              <a:ext uri="{FF2B5EF4-FFF2-40B4-BE49-F238E27FC236}">
                <a16:creationId xmlns:a16="http://schemas.microsoft.com/office/drawing/2014/main" id="{D1C4A07A-17A6-4D74-A7ED-9209C1A7C172}"/>
              </a:ext>
            </a:extLst>
          </p:cNvPr>
          <p:cNvSpPr txBox="1"/>
          <p:nvPr/>
        </p:nvSpPr>
        <p:spPr>
          <a:xfrm>
            <a:off x="7219858" y="1057507"/>
            <a:ext cx="1561324" cy="415498"/>
          </a:xfrm>
          <a:prstGeom prst="rect">
            <a:avLst/>
          </a:prstGeom>
        </p:spPr>
        <p:txBody>
          <a:bodyPr wrap="square" lIns="0" tIns="0" rIns="0" bIns="0" rtlCol="0">
            <a:spAutoFit/>
          </a:bodyPr>
          <a:lstStyle>
            <a:defPPr>
              <a:defRPr lang="en-US"/>
            </a:defPPr>
            <a:lvl1pPr>
              <a:lnSpc>
                <a:spcPct val="90000"/>
              </a:lnSpc>
              <a:defRPr sz="1600">
                <a:solidFill>
                  <a:schemeClr val="tx1">
                    <a:lumMod val="65000"/>
                    <a:lumOff val="35000"/>
                  </a:schemeClr>
                </a:solidFill>
                <a:latin typeface="Source Sans Pro Semibold" panose="020B0603030403020204" pitchFamily="34" charset="0"/>
              </a:defRPr>
            </a:lvl1pPr>
          </a:lstStyle>
          <a:p>
            <a:pPr defTabSz="685800">
              <a:defRPr/>
            </a:pPr>
            <a:r>
              <a:rPr lang="en-US" sz="1500" dirty="0">
                <a:solidFill>
                  <a:srgbClr val="002060"/>
                </a:solidFill>
                <a:latin typeface="Source Sans Pro Light" panose="020B0403030403020204" pitchFamily="34" charset="0"/>
                <a:ea typeface="Source Sans Pro Light" panose="020B0403030403020204" pitchFamily="34" charset="0"/>
              </a:rPr>
              <a:t>Connectivity and </a:t>
            </a:r>
            <a:br>
              <a:rPr lang="en-US" sz="1500" dirty="0">
                <a:solidFill>
                  <a:srgbClr val="002060"/>
                </a:solidFill>
                <a:latin typeface="Source Sans Pro Light" panose="020B0403030403020204" pitchFamily="34" charset="0"/>
                <a:ea typeface="Source Sans Pro Light" panose="020B0403030403020204" pitchFamily="34" charset="0"/>
              </a:rPr>
            </a:br>
            <a:r>
              <a:rPr lang="en-US" sz="1500" dirty="0">
                <a:solidFill>
                  <a:srgbClr val="002060"/>
                </a:solidFill>
                <a:latin typeface="Source Sans Pro Light" panose="020B0403030403020204" pitchFamily="34" charset="0"/>
                <a:ea typeface="Source Sans Pro Light" panose="020B0403030403020204" pitchFamily="34" charset="0"/>
              </a:rPr>
              <a:t>3rd-Party Solutions</a:t>
            </a:r>
          </a:p>
        </p:txBody>
      </p:sp>
      <p:sp>
        <p:nvSpPr>
          <p:cNvPr id="51" name="Rounded Rectangle 15">
            <a:extLst>
              <a:ext uri="{FF2B5EF4-FFF2-40B4-BE49-F238E27FC236}">
                <a16:creationId xmlns:a16="http://schemas.microsoft.com/office/drawing/2014/main" id="{55416627-C2F1-497A-A9D1-350E3D913FB3}"/>
              </a:ext>
            </a:extLst>
          </p:cNvPr>
          <p:cNvSpPr/>
          <p:nvPr/>
        </p:nvSpPr>
        <p:spPr>
          <a:xfrm>
            <a:off x="7219858" y="1680672"/>
            <a:ext cx="1495517" cy="2238976"/>
          </a:xfrm>
          <a:prstGeom prst="rect">
            <a:avLst/>
          </a:prstGeom>
          <a:noFill/>
          <a:ln w="19050">
            <a:noFill/>
          </a:ln>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lIns="0" tIns="0" rIns="0" bIns="0" anchor="t"/>
          <a:lstStyle/>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Spark</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HDFS</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ODBC/JDBC</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Apache Kafka</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MySQL Connectivity</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SQL Query Interface</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Java API</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Elastic Search</a:t>
            </a:r>
          </a:p>
        </p:txBody>
      </p:sp>
      <p:grpSp>
        <p:nvGrpSpPr>
          <p:cNvPr id="52" name="Group 51">
            <a:extLst>
              <a:ext uri="{FF2B5EF4-FFF2-40B4-BE49-F238E27FC236}">
                <a16:creationId xmlns:a16="http://schemas.microsoft.com/office/drawing/2014/main" id="{1004BEE0-C9BA-46AD-863D-944DE09FFAC5}"/>
              </a:ext>
            </a:extLst>
          </p:cNvPr>
          <p:cNvGrpSpPr>
            <a:grpSpLocks/>
          </p:cNvGrpSpPr>
          <p:nvPr/>
        </p:nvGrpSpPr>
        <p:grpSpPr>
          <a:xfrm>
            <a:off x="6663994" y="1031530"/>
            <a:ext cx="467453" cy="467453"/>
            <a:chOff x="10426429" y="1618336"/>
            <a:chExt cx="716205" cy="716205"/>
          </a:xfrm>
        </p:grpSpPr>
        <p:sp>
          <p:nvSpPr>
            <p:cNvPr id="53" name="Oval 52">
              <a:extLst>
                <a:ext uri="{FF2B5EF4-FFF2-40B4-BE49-F238E27FC236}">
                  <a16:creationId xmlns:a16="http://schemas.microsoft.com/office/drawing/2014/main" id="{A6242AF5-6E13-4131-A463-0A140D4941DD}"/>
                </a:ext>
              </a:extLst>
            </p:cNvPr>
            <p:cNvSpPr/>
            <p:nvPr/>
          </p:nvSpPr>
          <p:spPr>
            <a:xfrm>
              <a:off x="10426429"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54" name="Freeform 5">
              <a:extLst>
                <a:ext uri="{FF2B5EF4-FFF2-40B4-BE49-F238E27FC236}">
                  <a16:creationId xmlns:a16="http://schemas.microsoft.com/office/drawing/2014/main" id="{8AB59D87-295C-4378-9B5B-EB984B3A53E1}"/>
                </a:ext>
              </a:extLst>
            </p:cNvPr>
            <p:cNvSpPr>
              <a:spLocks noEditPoints="1"/>
            </p:cNvSpPr>
            <p:nvPr/>
          </p:nvSpPr>
          <p:spPr bwMode="auto">
            <a:xfrm>
              <a:off x="10605787" y="1808743"/>
              <a:ext cx="357488" cy="356416"/>
            </a:xfrm>
            <a:custGeom>
              <a:avLst/>
              <a:gdLst>
                <a:gd name="T0" fmla="*/ 4409 w 4600"/>
                <a:gd name="T1" fmla="*/ 3642 h 4601"/>
                <a:gd name="T2" fmla="*/ 3040 w 4600"/>
                <a:gd name="T3" fmla="*/ 3642 h 4601"/>
                <a:gd name="T4" fmla="*/ 2300 w 4600"/>
                <a:gd name="T5" fmla="*/ 3067 h 4601"/>
                <a:gd name="T6" fmla="*/ 1561 w 4600"/>
                <a:gd name="T7" fmla="*/ 3642 h 4601"/>
                <a:gd name="T8" fmla="*/ 192 w 4600"/>
                <a:gd name="T9" fmla="*/ 3642 h 4601"/>
                <a:gd name="T10" fmla="*/ 0 w 4600"/>
                <a:gd name="T11" fmla="*/ 3834 h 4601"/>
                <a:gd name="T12" fmla="*/ 192 w 4600"/>
                <a:gd name="T13" fmla="*/ 4026 h 4601"/>
                <a:gd name="T14" fmla="*/ 1561 w 4600"/>
                <a:gd name="T15" fmla="*/ 4026 h 4601"/>
                <a:gd name="T16" fmla="*/ 2300 w 4600"/>
                <a:gd name="T17" fmla="*/ 4601 h 4601"/>
                <a:gd name="T18" fmla="*/ 3040 w 4600"/>
                <a:gd name="T19" fmla="*/ 4026 h 4601"/>
                <a:gd name="T20" fmla="*/ 4409 w 4600"/>
                <a:gd name="T21" fmla="*/ 4026 h 4601"/>
                <a:gd name="T22" fmla="*/ 4600 w 4600"/>
                <a:gd name="T23" fmla="*/ 3834 h 4601"/>
                <a:gd name="T24" fmla="*/ 4409 w 4600"/>
                <a:gd name="T25" fmla="*/ 3642 h 4601"/>
                <a:gd name="T26" fmla="*/ 2300 w 4600"/>
                <a:gd name="T27" fmla="*/ 4217 h 4601"/>
                <a:gd name="T28" fmla="*/ 1917 w 4600"/>
                <a:gd name="T29" fmla="*/ 3834 h 4601"/>
                <a:gd name="T30" fmla="*/ 2300 w 4600"/>
                <a:gd name="T31" fmla="*/ 3451 h 4601"/>
                <a:gd name="T32" fmla="*/ 2684 w 4600"/>
                <a:gd name="T33" fmla="*/ 3834 h 4601"/>
                <a:gd name="T34" fmla="*/ 2300 w 4600"/>
                <a:gd name="T35" fmla="*/ 4217 h 4601"/>
                <a:gd name="T36" fmla="*/ 4217 w 4600"/>
                <a:gd name="T37" fmla="*/ 0 h 4601"/>
                <a:gd name="T38" fmla="*/ 384 w 4600"/>
                <a:gd name="T39" fmla="*/ 0 h 4601"/>
                <a:gd name="T40" fmla="*/ 0 w 4600"/>
                <a:gd name="T41" fmla="*/ 384 h 4601"/>
                <a:gd name="T42" fmla="*/ 0 w 4600"/>
                <a:gd name="T43" fmla="*/ 2492 h 4601"/>
                <a:gd name="T44" fmla="*/ 384 w 4600"/>
                <a:gd name="T45" fmla="*/ 2876 h 4601"/>
                <a:gd name="T46" fmla="*/ 4217 w 4600"/>
                <a:gd name="T47" fmla="*/ 2876 h 4601"/>
                <a:gd name="T48" fmla="*/ 4600 w 4600"/>
                <a:gd name="T49" fmla="*/ 2492 h 4601"/>
                <a:gd name="T50" fmla="*/ 4600 w 4600"/>
                <a:gd name="T51" fmla="*/ 384 h 4601"/>
                <a:gd name="T52" fmla="*/ 4217 w 4600"/>
                <a:gd name="T53" fmla="*/ 0 h 4601"/>
                <a:gd name="T54" fmla="*/ 4217 w 4600"/>
                <a:gd name="T55" fmla="*/ 2492 h 4601"/>
                <a:gd name="T56" fmla="*/ 384 w 4600"/>
                <a:gd name="T57" fmla="*/ 2492 h 4601"/>
                <a:gd name="T58" fmla="*/ 384 w 4600"/>
                <a:gd name="T59" fmla="*/ 384 h 4601"/>
                <a:gd name="T60" fmla="*/ 4217 w 4600"/>
                <a:gd name="T61" fmla="*/ 384 h 4601"/>
                <a:gd name="T62" fmla="*/ 4217 w 4600"/>
                <a:gd name="T63" fmla="*/ 2492 h 4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00" h="4601">
                  <a:moveTo>
                    <a:pt x="4409" y="3642"/>
                  </a:moveTo>
                  <a:cubicBezTo>
                    <a:pt x="3040" y="3642"/>
                    <a:pt x="3040" y="3642"/>
                    <a:pt x="3040" y="3642"/>
                  </a:cubicBezTo>
                  <a:cubicBezTo>
                    <a:pt x="2954" y="3313"/>
                    <a:pt x="2657" y="3067"/>
                    <a:pt x="2300" y="3067"/>
                  </a:cubicBezTo>
                  <a:cubicBezTo>
                    <a:pt x="1944" y="3067"/>
                    <a:pt x="1647" y="3313"/>
                    <a:pt x="1561" y="3642"/>
                  </a:cubicBezTo>
                  <a:cubicBezTo>
                    <a:pt x="192" y="3642"/>
                    <a:pt x="192" y="3642"/>
                    <a:pt x="192" y="3642"/>
                  </a:cubicBezTo>
                  <a:cubicBezTo>
                    <a:pt x="86" y="3642"/>
                    <a:pt x="0" y="3728"/>
                    <a:pt x="0" y="3834"/>
                  </a:cubicBezTo>
                  <a:cubicBezTo>
                    <a:pt x="0" y="3940"/>
                    <a:pt x="86" y="4026"/>
                    <a:pt x="192" y="4026"/>
                  </a:cubicBezTo>
                  <a:cubicBezTo>
                    <a:pt x="1561" y="4026"/>
                    <a:pt x="1561" y="4026"/>
                    <a:pt x="1561" y="4026"/>
                  </a:cubicBezTo>
                  <a:cubicBezTo>
                    <a:pt x="1647" y="4355"/>
                    <a:pt x="1944" y="4601"/>
                    <a:pt x="2300" y="4601"/>
                  </a:cubicBezTo>
                  <a:cubicBezTo>
                    <a:pt x="2657" y="4601"/>
                    <a:pt x="2954" y="4355"/>
                    <a:pt x="3040" y="4026"/>
                  </a:cubicBezTo>
                  <a:cubicBezTo>
                    <a:pt x="4409" y="4026"/>
                    <a:pt x="4409" y="4026"/>
                    <a:pt x="4409" y="4026"/>
                  </a:cubicBezTo>
                  <a:cubicBezTo>
                    <a:pt x="4515" y="4026"/>
                    <a:pt x="4600" y="3940"/>
                    <a:pt x="4600" y="3834"/>
                  </a:cubicBezTo>
                  <a:cubicBezTo>
                    <a:pt x="4600" y="3728"/>
                    <a:pt x="4515" y="3642"/>
                    <a:pt x="4409" y="3642"/>
                  </a:cubicBezTo>
                  <a:close/>
                  <a:moveTo>
                    <a:pt x="2300" y="4217"/>
                  </a:moveTo>
                  <a:cubicBezTo>
                    <a:pt x="2089" y="4217"/>
                    <a:pt x="1917" y="4045"/>
                    <a:pt x="1917" y="3834"/>
                  </a:cubicBezTo>
                  <a:cubicBezTo>
                    <a:pt x="1917" y="3622"/>
                    <a:pt x="2089" y="3451"/>
                    <a:pt x="2300" y="3451"/>
                  </a:cubicBezTo>
                  <a:cubicBezTo>
                    <a:pt x="2512" y="3451"/>
                    <a:pt x="2684" y="3622"/>
                    <a:pt x="2684" y="3834"/>
                  </a:cubicBezTo>
                  <a:cubicBezTo>
                    <a:pt x="2684" y="4045"/>
                    <a:pt x="2512" y="4217"/>
                    <a:pt x="2300" y="4217"/>
                  </a:cubicBezTo>
                  <a:close/>
                  <a:moveTo>
                    <a:pt x="4217" y="0"/>
                  </a:moveTo>
                  <a:cubicBezTo>
                    <a:pt x="384" y="0"/>
                    <a:pt x="384" y="0"/>
                    <a:pt x="384" y="0"/>
                  </a:cubicBezTo>
                  <a:cubicBezTo>
                    <a:pt x="172" y="0"/>
                    <a:pt x="0" y="172"/>
                    <a:pt x="0" y="384"/>
                  </a:cubicBezTo>
                  <a:cubicBezTo>
                    <a:pt x="0" y="2492"/>
                    <a:pt x="0" y="2492"/>
                    <a:pt x="0" y="2492"/>
                  </a:cubicBezTo>
                  <a:cubicBezTo>
                    <a:pt x="0" y="2704"/>
                    <a:pt x="172" y="2876"/>
                    <a:pt x="384" y="2876"/>
                  </a:cubicBezTo>
                  <a:cubicBezTo>
                    <a:pt x="4217" y="2876"/>
                    <a:pt x="4217" y="2876"/>
                    <a:pt x="4217" y="2876"/>
                  </a:cubicBezTo>
                  <a:cubicBezTo>
                    <a:pt x="4428" y="2876"/>
                    <a:pt x="4600" y="2704"/>
                    <a:pt x="4600" y="2492"/>
                  </a:cubicBezTo>
                  <a:cubicBezTo>
                    <a:pt x="4600" y="384"/>
                    <a:pt x="4600" y="384"/>
                    <a:pt x="4600" y="384"/>
                  </a:cubicBezTo>
                  <a:cubicBezTo>
                    <a:pt x="4600" y="172"/>
                    <a:pt x="4428" y="0"/>
                    <a:pt x="4217" y="0"/>
                  </a:cubicBezTo>
                  <a:close/>
                  <a:moveTo>
                    <a:pt x="4217" y="2492"/>
                  </a:moveTo>
                  <a:cubicBezTo>
                    <a:pt x="384" y="2492"/>
                    <a:pt x="384" y="2492"/>
                    <a:pt x="384" y="2492"/>
                  </a:cubicBezTo>
                  <a:cubicBezTo>
                    <a:pt x="384" y="384"/>
                    <a:pt x="384" y="384"/>
                    <a:pt x="384" y="384"/>
                  </a:cubicBezTo>
                  <a:cubicBezTo>
                    <a:pt x="4217" y="384"/>
                    <a:pt x="4217" y="384"/>
                    <a:pt x="4217" y="384"/>
                  </a:cubicBezTo>
                  <a:lnTo>
                    <a:pt x="4217" y="2492"/>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nvGrpSpPr>
          <p:cNvPr id="55" name="Group 54">
            <a:extLst>
              <a:ext uri="{FF2B5EF4-FFF2-40B4-BE49-F238E27FC236}">
                <a16:creationId xmlns:a16="http://schemas.microsoft.com/office/drawing/2014/main" id="{4D148043-13AA-4AA9-B0CE-2F471678993D}"/>
              </a:ext>
            </a:extLst>
          </p:cNvPr>
          <p:cNvGrpSpPr/>
          <p:nvPr/>
        </p:nvGrpSpPr>
        <p:grpSpPr>
          <a:xfrm>
            <a:off x="1259681" y="1036438"/>
            <a:ext cx="467453" cy="467453"/>
            <a:chOff x="568696" y="1153564"/>
            <a:chExt cx="929476" cy="929476"/>
          </a:xfrm>
        </p:grpSpPr>
        <p:sp>
          <p:nvSpPr>
            <p:cNvPr id="56" name="Oval 55">
              <a:extLst>
                <a:ext uri="{FF2B5EF4-FFF2-40B4-BE49-F238E27FC236}">
                  <a16:creationId xmlns:a16="http://schemas.microsoft.com/office/drawing/2014/main" id="{16EB5609-4345-4A59-BC54-CBF5033D43CD}"/>
                </a:ext>
              </a:extLst>
            </p:cNvPr>
            <p:cNvSpPr/>
            <p:nvPr/>
          </p:nvSpPr>
          <p:spPr>
            <a:xfrm>
              <a:off x="568696" y="1153564"/>
              <a:ext cx="929476" cy="929476"/>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Source Sans Pro"/>
              </a:endParaRPr>
            </a:p>
          </p:txBody>
        </p:sp>
        <p:sp>
          <p:nvSpPr>
            <p:cNvPr id="57" name="Freeform 6">
              <a:extLst>
                <a:ext uri="{FF2B5EF4-FFF2-40B4-BE49-F238E27FC236}">
                  <a16:creationId xmlns:a16="http://schemas.microsoft.com/office/drawing/2014/main" id="{C437754E-9ADD-4800-8232-0D61895CDC7B}"/>
                </a:ext>
              </a:extLst>
            </p:cNvPr>
            <p:cNvSpPr>
              <a:spLocks noEditPoints="1"/>
            </p:cNvSpPr>
            <p:nvPr/>
          </p:nvSpPr>
          <p:spPr bwMode="auto">
            <a:xfrm>
              <a:off x="825983" y="1379780"/>
              <a:ext cx="445762" cy="507905"/>
            </a:xfrm>
            <a:custGeom>
              <a:avLst/>
              <a:gdLst>
                <a:gd name="T0" fmla="*/ 1725 w 3664"/>
                <a:gd name="T1" fmla="*/ 1430 h 4179"/>
                <a:gd name="T2" fmla="*/ 2517 w 3664"/>
                <a:gd name="T3" fmla="*/ 638 h 4179"/>
                <a:gd name="T4" fmla="*/ 1958 w 3664"/>
                <a:gd name="T5" fmla="*/ 78 h 4179"/>
                <a:gd name="T6" fmla="*/ 1165 w 3664"/>
                <a:gd name="T7" fmla="*/ 870 h 4179"/>
                <a:gd name="T8" fmla="*/ 1725 w 3664"/>
                <a:gd name="T9" fmla="*/ 1430 h 4179"/>
                <a:gd name="T10" fmla="*/ 1763 w 3664"/>
                <a:gd name="T11" fmla="*/ 420 h 4179"/>
                <a:gd name="T12" fmla="*/ 2175 w 3664"/>
                <a:gd name="T13" fmla="*/ 833 h 4179"/>
                <a:gd name="T14" fmla="*/ 1920 w 3664"/>
                <a:gd name="T15" fmla="*/ 1088 h 4179"/>
                <a:gd name="T16" fmla="*/ 1507 w 3664"/>
                <a:gd name="T17" fmla="*/ 675 h 4179"/>
                <a:gd name="T18" fmla="*/ 1763 w 3664"/>
                <a:gd name="T19" fmla="*/ 420 h 4179"/>
                <a:gd name="T20" fmla="*/ 849 w 3664"/>
                <a:gd name="T21" fmla="*/ 1830 h 4179"/>
                <a:gd name="T22" fmla="*/ 896 w 3664"/>
                <a:gd name="T23" fmla="*/ 1789 h 4179"/>
                <a:gd name="T24" fmla="*/ 956 w 3664"/>
                <a:gd name="T25" fmla="*/ 1804 h 4179"/>
                <a:gd name="T26" fmla="*/ 1839 w 3664"/>
                <a:gd name="T27" fmla="*/ 2594 h 4179"/>
                <a:gd name="T28" fmla="*/ 1954 w 3664"/>
                <a:gd name="T29" fmla="*/ 2638 h 4179"/>
                <a:gd name="T30" fmla="*/ 2869 w 3664"/>
                <a:gd name="T31" fmla="*/ 2638 h 4179"/>
                <a:gd name="T32" fmla="*/ 3017 w 3664"/>
                <a:gd name="T33" fmla="*/ 2552 h 4179"/>
                <a:gd name="T34" fmla="*/ 3617 w 3664"/>
                <a:gd name="T35" fmla="*/ 1504 h 4179"/>
                <a:gd name="T36" fmla="*/ 3554 w 3664"/>
                <a:gd name="T37" fmla="*/ 1271 h 4179"/>
                <a:gd name="T38" fmla="*/ 3554 w 3664"/>
                <a:gd name="T39" fmla="*/ 1271 h 4179"/>
                <a:gd name="T40" fmla="*/ 3320 w 3664"/>
                <a:gd name="T41" fmla="*/ 1334 h 4179"/>
                <a:gd name="T42" fmla="*/ 2818 w 3664"/>
                <a:gd name="T43" fmla="*/ 2212 h 4179"/>
                <a:gd name="T44" fmla="*/ 2670 w 3664"/>
                <a:gd name="T45" fmla="*/ 2298 h 4179"/>
                <a:gd name="T46" fmla="*/ 2085 w 3664"/>
                <a:gd name="T47" fmla="*/ 2298 h 4179"/>
                <a:gd name="T48" fmla="*/ 1971 w 3664"/>
                <a:gd name="T49" fmla="*/ 2255 h 4179"/>
                <a:gd name="T50" fmla="*/ 1185 w 3664"/>
                <a:gd name="T51" fmla="*/ 1549 h 4179"/>
                <a:gd name="T52" fmla="*/ 814 w 3664"/>
                <a:gd name="T53" fmla="*/ 1456 h 4179"/>
                <a:gd name="T54" fmla="*/ 528 w 3664"/>
                <a:gd name="T55" fmla="*/ 1710 h 4179"/>
                <a:gd name="T56" fmla="*/ 288 w 3664"/>
                <a:gd name="T57" fmla="*/ 2350 h 4179"/>
                <a:gd name="T58" fmla="*/ 341 w 3664"/>
                <a:gd name="T59" fmla="*/ 2779 h 4179"/>
                <a:gd name="T60" fmla="*/ 727 w 3664"/>
                <a:gd name="T61" fmla="*/ 2980 h 4179"/>
                <a:gd name="T62" fmla="*/ 1435 w 3664"/>
                <a:gd name="T63" fmla="*/ 2980 h 4179"/>
                <a:gd name="T64" fmla="*/ 1492 w 3664"/>
                <a:gd name="T65" fmla="*/ 3014 h 4179"/>
                <a:gd name="T66" fmla="*/ 1494 w 3664"/>
                <a:gd name="T67" fmla="*/ 3084 h 4179"/>
                <a:gd name="T68" fmla="*/ 1026 w 3664"/>
                <a:gd name="T69" fmla="*/ 3925 h 4179"/>
                <a:gd name="T70" fmla="*/ 1176 w 3664"/>
                <a:gd name="T71" fmla="*/ 4179 h 4179"/>
                <a:gd name="T72" fmla="*/ 1176 w 3664"/>
                <a:gd name="T73" fmla="*/ 4179 h 4179"/>
                <a:gd name="T74" fmla="*/ 1326 w 3664"/>
                <a:gd name="T75" fmla="*/ 4091 h 4179"/>
                <a:gd name="T76" fmla="*/ 1794 w 3664"/>
                <a:gd name="T77" fmla="*/ 3249 h 4179"/>
                <a:gd name="T78" fmla="*/ 1787 w 3664"/>
                <a:gd name="T79" fmla="*/ 2839 h 4179"/>
                <a:gd name="T80" fmla="*/ 1435 w 3664"/>
                <a:gd name="T81" fmla="*/ 2638 h 4179"/>
                <a:gd name="T82" fmla="*/ 727 w 3664"/>
                <a:gd name="T83" fmla="*/ 2638 h 4179"/>
                <a:gd name="T84" fmla="*/ 623 w 3664"/>
                <a:gd name="T85" fmla="*/ 2584 h 4179"/>
                <a:gd name="T86" fmla="*/ 609 w 3664"/>
                <a:gd name="T87" fmla="*/ 2471 h 4179"/>
                <a:gd name="T88" fmla="*/ 849 w 3664"/>
                <a:gd name="T89" fmla="*/ 1830 h 4179"/>
                <a:gd name="T90" fmla="*/ 0 w 3664"/>
                <a:gd name="T91" fmla="*/ 3349 h 4179"/>
                <a:gd name="T92" fmla="*/ 0 w 3664"/>
                <a:gd name="T93" fmla="*/ 3351 h 4179"/>
                <a:gd name="T94" fmla="*/ 171 w 3664"/>
                <a:gd name="T95" fmla="*/ 3522 h 4179"/>
                <a:gd name="T96" fmla="*/ 836 w 3664"/>
                <a:gd name="T97" fmla="*/ 3522 h 4179"/>
                <a:gd name="T98" fmla="*/ 1028 w 3664"/>
                <a:gd name="T99" fmla="*/ 3179 h 4179"/>
                <a:gd name="T100" fmla="*/ 171 w 3664"/>
                <a:gd name="T101" fmla="*/ 3179 h 4179"/>
                <a:gd name="T102" fmla="*/ 0 w 3664"/>
                <a:gd name="T103" fmla="*/ 3349 h 4179"/>
                <a:gd name="T104" fmla="*/ 2362 w 3664"/>
                <a:gd name="T105" fmla="*/ 2875 h 4179"/>
                <a:gd name="T106" fmla="*/ 2171 w 3664"/>
                <a:gd name="T107" fmla="*/ 3217 h 4179"/>
                <a:gd name="T108" fmla="*/ 3489 w 3664"/>
                <a:gd name="T109" fmla="*/ 3217 h 4179"/>
                <a:gd name="T110" fmla="*/ 3659 w 3664"/>
                <a:gd name="T111" fmla="*/ 3047 h 4179"/>
                <a:gd name="T112" fmla="*/ 3659 w 3664"/>
                <a:gd name="T113" fmla="*/ 3045 h 4179"/>
                <a:gd name="T114" fmla="*/ 3489 w 3664"/>
                <a:gd name="T115" fmla="*/ 2875 h 4179"/>
                <a:gd name="T116" fmla="*/ 2362 w 3664"/>
                <a:gd name="T117" fmla="*/ 2875 h 4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64" h="4179">
                  <a:moveTo>
                    <a:pt x="1725" y="1430"/>
                  </a:moveTo>
                  <a:cubicBezTo>
                    <a:pt x="2193" y="1508"/>
                    <a:pt x="2595" y="1106"/>
                    <a:pt x="2517" y="638"/>
                  </a:cubicBezTo>
                  <a:cubicBezTo>
                    <a:pt x="2470" y="354"/>
                    <a:pt x="2241" y="125"/>
                    <a:pt x="1958" y="78"/>
                  </a:cubicBezTo>
                  <a:cubicBezTo>
                    <a:pt x="1489" y="0"/>
                    <a:pt x="1088" y="402"/>
                    <a:pt x="1165" y="870"/>
                  </a:cubicBezTo>
                  <a:cubicBezTo>
                    <a:pt x="1212" y="1154"/>
                    <a:pt x="1441" y="1383"/>
                    <a:pt x="1725" y="1430"/>
                  </a:cubicBezTo>
                  <a:close/>
                  <a:moveTo>
                    <a:pt x="1763" y="420"/>
                  </a:moveTo>
                  <a:cubicBezTo>
                    <a:pt x="2013" y="364"/>
                    <a:pt x="2231" y="583"/>
                    <a:pt x="2175" y="833"/>
                  </a:cubicBezTo>
                  <a:cubicBezTo>
                    <a:pt x="2147" y="959"/>
                    <a:pt x="2046" y="1060"/>
                    <a:pt x="1920" y="1088"/>
                  </a:cubicBezTo>
                  <a:cubicBezTo>
                    <a:pt x="1670" y="1144"/>
                    <a:pt x="1451" y="925"/>
                    <a:pt x="1507" y="675"/>
                  </a:cubicBezTo>
                  <a:cubicBezTo>
                    <a:pt x="1535" y="549"/>
                    <a:pt x="1637" y="448"/>
                    <a:pt x="1763" y="420"/>
                  </a:cubicBezTo>
                  <a:close/>
                  <a:moveTo>
                    <a:pt x="849" y="1830"/>
                  </a:moveTo>
                  <a:cubicBezTo>
                    <a:pt x="860" y="1801"/>
                    <a:pt x="883" y="1792"/>
                    <a:pt x="896" y="1789"/>
                  </a:cubicBezTo>
                  <a:cubicBezTo>
                    <a:pt x="908" y="1785"/>
                    <a:pt x="933" y="1783"/>
                    <a:pt x="956" y="1804"/>
                  </a:cubicBezTo>
                  <a:cubicBezTo>
                    <a:pt x="1839" y="2594"/>
                    <a:pt x="1839" y="2594"/>
                    <a:pt x="1839" y="2594"/>
                  </a:cubicBezTo>
                  <a:cubicBezTo>
                    <a:pt x="1871" y="2622"/>
                    <a:pt x="1911" y="2638"/>
                    <a:pt x="1954" y="2638"/>
                  </a:cubicBezTo>
                  <a:cubicBezTo>
                    <a:pt x="2869" y="2638"/>
                    <a:pt x="2869" y="2638"/>
                    <a:pt x="2869" y="2638"/>
                  </a:cubicBezTo>
                  <a:cubicBezTo>
                    <a:pt x="2930" y="2638"/>
                    <a:pt x="2987" y="2605"/>
                    <a:pt x="3017" y="2552"/>
                  </a:cubicBezTo>
                  <a:cubicBezTo>
                    <a:pt x="3617" y="1504"/>
                    <a:pt x="3617" y="1504"/>
                    <a:pt x="3617" y="1504"/>
                  </a:cubicBezTo>
                  <a:cubicBezTo>
                    <a:pt x="3664" y="1422"/>
                    <a:pt x="3636" y="1317"/>
                    <a:pt x="3554" y="1271"/>
                  </a:cubicBezTo>
                  <a:cubicBezTo>
                    <a:pt x="3554" y="1271"/>
                    <a:pt x="3554" y="1271"/>
                    <a:pt x="3554" y="1271"/>
                  </a:cubicBezTo>
                  <a:cubicBezTo>
                    <a:pt x="3471" y="1224"/>
                    <a:pt x="3367" y="1252"/>
                    <a:pt x="3320" y="1334"/>
                  </a:cubicBezTo>
                  <a:cubicBezTo>
                    <a:pt x="2818" y="2212"/>
                    <a:pt x="2818" y="2212"/>
                    <a:pt x="2818" y="2212"/>
                  </a:cubicBezTo>
                  <a:cubicBezTo>
                    <a:pt x="2788" y="2265"/>
                    <a:pt x="2731" y="2298"/>
                    <a:pt x="2670" y="2298"/>
                  </a:cubicBezTo>
                  <a:cubicBezTo>
                    <a:pt x="2085" y="2298"/>
                    <a:pt x="2085" y="2298"/>
                    <a:pt x="2085" y="2298"/>
                  </a:cubicBezTo>
                  <a:cubicBezTo>
                    <a:pt x="2043" y="2298"/>
                    <a:pt x="2002" y="2283"/>
                    <a:pt x="1971" y="2255"/>
                  </a:cubicBezTo>
                  <a:cubicBezTo>
                    <a:pt x="1185" y="1549"/>
                    <a:pt x="1185" y="1549"/>
                    <a:pt x="1185" y="1549"/>
                  </a:cubicBezTo>
                  <a:cubicBezTo>
                    <a:pt x="1084" y="1459"/>
                    <a:pt x="946" y="1424"/>
                    <a:pt x="814" y="1456"/>
                  </a:cubicBezTo>
                  <a:cubicBezTo>
                    <a:pt x="683" y="1488"/>
                    <a:pt x="576" y="1583"/>
                    <a:pt x="528" y="1710"/>
                  </a:cubicBezTo>
                  <a:cubicBezTo>
                    <a:pt x="288" y="2350"/>
                    <a:pt x="288" y="2350"/>
                    <a:pt x="288" y="2350"/>
                  </a:cubicBezTo>
                  <a:cubicBezTo>
                    <a:pt x="235" y="2494"/>
                    <a:pt x="254" y="2654"/>
                    <a:pt x="341" y="2779"/>
                  </a:cubicBezTo>
                  <a:cubicBezTo>
                    <a:pt x="428" y="2905"/>
                    <a:pt x="573" y="2980"/>
                    <a:pt x="727" y="2980"/>
                  </a:cubicBezTo>
                  <a:cubicBezTo>
                    <a:pt x="1435" y="2980"/>
                    <a:pt x="1435" y="2980"/>
                    <a:pt x="1435" y="2980"/>
                  </a:cubicBezTo>
                  <a:cubicBezTo>
                    <a:pt x="1467" y="2980"/>
                    <a:pt x="1484" y="3001"/>
                    <a:pt x="1492" y="3014"/>
                  </a:cubicBezTo>
                  <a:cubicBezTo>
                    <a:pt x="1498" y="3025"/>
                    <a:pt x="1511" y="3053"/>
                    <a:pt x="1494" y="3084"/>
                  </a:cubicBezTo>
                  <a:cubicBezTo>
                    <a:pt x="1026" y="3925"/>
                    <a:pt x="1026" y="3925"/>
                    <a:pt x="1026" y="3925"/>
                  </a:cubicBezTo>
                  <a:cubicBezTo>
                    <a:pt x="963" y="4039"/>
                    <a:pt x="1046" y="4179"/>
                    <a:pt x="1176" y="4179"/>
                  </a:cubicBezTo>
                  <a:cubicBezTo>
                    <a:pt x="1176" y="4179"/>
                    <a:pt x="1176" y="4179"/>
                    <a:pt x="1176" y="4179"/>
                  </a:cubicBezTo>
                  <a:cubicBezTo>
                    <a:pt x="1238" y="4179"/>
                    <a:pt x="1296" y="4146"/>
                    <a:pt x="1326" y="4091"/>
                  </a:cubicBezTo>
                  <a:cubicBezTo>
                    <a:pt x="1794" y="3249"/>
                    <a:pt x="1794" y="3249"/>
                    <a:pt x="1794" y="3249"/>
                  </a:cubicBezTo>
                  <a:cubicBezTo>
                    <a:pt x="1865" y="3120"/>
                    <a:pt x="1862" y="2967"/>
                    <a:pt x="1787" y="2839"/>
                  </a:cubicBezTo>
                  <a:cubicBezTo>
                    <a:pt x="1712" y="2713"/>
                    <a:pt x="1580" y="2638"/>
                    <a:pt x="1435" y="2638"/>
                  </a:cubicBezTo>
                  <a:cubicBezTo>
                    <a:pt x="727" y="2638"/>
                    <a:pt x="727" y="2638"/>
                    <a:pt x="727" y="2638"/>
                  </a:cubicBezTo>
                  <a:cubicBezTo>
                    <a:pt x="685" y="2638"/>
                    <a:pt x="646" y="2618"/>
                    <a:pt x="623" y="2584"/>
                  </a:cubicBezTo>
                  <a:cubicBezTo>
                    <a:pt x="609" y="2564"/>
                    <a:pt x="589" y="2524"/>
                    <a:pt x="609" y="2471"/>
                  </a:cubicBezTo>
                  <a:lnTo>
                    <a:pt x="849" y="1830"/>
                  </a:lnTo>
                  <a:close/>
                  <a:moveTo>
                    <a:pt x="0" y="3349"/>
                  </a:moveTo>
                  <a:cubicBezTo>
                    <a:pt x="0" y="3351"/>
                    <a:pt x="0" y="3351"/>
                    <a:pt x="0" y="3351"/>
                  </a:cubicBezTo>
                  <a:cubicBezTo>
                    <a:pt x="0" y="3445"/>
                    <a:pt x="76" y="3522"/>
                    <a:pt x="171" y="3522"/>
                  </a:cubicBezTo>
                  <a:cubicBezTo>
                    <a:pt x="836" y="3522"/>
                    <a:pt x="836" y="3522"/>
                    <a:pt x="836" y="3522"/>
                  </a:cubicBezTo>
                  <a:cubicBezTo>
                    <a:pt x="1028" y="3179"/>
                    <a:pt x="1028" y="3179"/>
                    <a:pt x="1028" y="3179"/>
                  </a:cubicBezTo>
                  <a:cubicBezTo>
                    <a:pt x="171" y="3179"/>
                    <a:pt x="171" y="3179"/>
                    <a:pt x="171" y="3179"/>
                  </a:cubicBezTo>
                  <a:cubicBezTo>
                    <a:pt x="76" y="3179"/>
                    <a:pt x="0" y="3255"/>
                    <a:pt x="0" y="3349"/>
                  </a:cubicBezTo>
                  <a:close/>
                  <a:moveTo>
                    <a:pt x="2362" y="2875"/>
                  </a:moveTo>
                  <a:cubicBezTo>
                    <a:pt x="2171" y="3217"/>
                    <a:pt x="2171" y="3217"/>
                    <a:pt x="2171" y="3217"/>
                  </a:cubicBezTo>
                  <a:cubicBezTo>
                    <a:pt x="3489" y="3217"/>
                    <a:pt x="3489" y="3217"/>
                    <a:pt x="3489" y="3217"/>
                  </a:cubicBezTo>
                  <a:cubicBezTo>
                    <a:pt x="3583" y="3217"/>
                    <a:pt x="3659" y="3141"/>
                    <a:pt x="3659" y="3047"/>
                  </a:cubicBezTo>
                  <a:cubicBezTo>
                    <a:pt x="3659" y="3045"/>
                    <a:pt x="3659" y="3045"/>
                    <a:pt x="3659" y="3045"/>
                  </a:cubicBezTo>
                  <a:cubicBezTo>
                    <a:pt x="3659" y="2951"/>
                    <a:pt x="3583" y="2875"/>
                    <a:pt x="3489" y="2875"/>
                  </a:cubicBezTo>
                  <a:lnTo>
                    <a:pt x="2362" y="287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sp>
        <p:nvSpPr>
          <p:cNvPr id="60" name="TextBox 59">
            <a:extLst>
              <a:ext uri="{FF2B5EF4-FFF2-40B4-BE49-F238E27FC236}">
                <a16:creationId xmlns:a16="http://schemas.microsoft.com/office/drawing/2014/main" id="{2632BD83-AAB7-40BE-A727-D58890CEB10C}"/>
              </a:ext>
            </a:extLst>
          </p:cNvPr>
          <p:cNvSpPr txBox="1"/>
          <p:nvPr/>
        </p:nvSpPr>
        <p:spPr>
          <a:xfrm>
            <a:off x="252412" y="2011384"/>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Analytics Libraries</a:t>
            </a:r>
          </a:p>
        </p:txBody>
      </p:sp>
      <p:sp>
        <p:nvSpPr>
          <p:cNvPr id="74" name="TextBox 73">
            <a:extLst>
              <a:ext uri="{FF2B5EF4-FFF2-40B4-BE49-F238E27FC236}">
                <a16:creationId xmlns:a16="http://schemas.microsoft.com/office/drawing/2014/main" id="{BED49F85-2D21-4BAC-A918-8C11B13444F8}"/>
              </a:ext>
            </a:extLst>
          </p:cNvPr>
          <p:cNvSpPr txBox="1"/>
          <p:nvPr/>
        </p:nvSpPr>
        <p:spPr>
          <a:xfrm>
            <a:off x="252412" y="3930672"/>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Data</a:t>
            </a:r>
            <a:br>
              <a:rPr lang="en-US" sz="1500" dirty="0"/>
            </a:br>
            <a:r>
              <a:rPr lang="en-US" sz="1500" dirty="0"/>
              <a:t>Engines</a:t>
            </a:r>
          </a:p>
        </p:txBody>
      </p:sp>
      <p:grpSp>
        <p:nvGrpSpPr>
          <p:cNvPr id="81" name="Group 80">
            <a:extLst>
              <a:ext uri="{FF2B5EF4-FFF2-40B4-BE49-F238E27FC236}">
                <a16:creationId xmlns:a16="http://schemas.microsoft.com/office/drawing/2014/main" id="{BBD091A1-2D33-4785-9ABE-297B6DC70DF7}"/>
              </a:ext>
            </a:extLst>
          </p:cNvPr>
          <p:cNvGrpSpPr>
            <a:grpSpLocks/>
          </p:cNvGrpSpPr>
          <p:nvPr/>
        </p:nvGrpSpPr>
        <p:grpSpPr>
          <a:xfrm>
            <a:off x="1259681" y="3904695"/>
            <a:ext cx="467453" cy="467453"/>
            <a:chOff x="8079034" y="1618336"/>
            <a:chExt cx="716205" cy="716205"/>
          </a:xfrm>
        </p:grpSpPr>
        <p:sp>
          <p:nvSpPr>
            <p:cNvPr id="82" name="Oval 81">
              <a:extLst>
                <a:ext uri="{FF2B5EF4-FFF2-40B4-BE49-F238E27FC236}">
                  <a16:creationId xmlns:a16="http://schemas.microsoft.com/office/drawing/2014/main" id="{8E5503B4-2AF7-4DE5-AF0E-82384C598BB0}"/>
                </a:ext>
              </a:extLst>
            </p:cNvPr>
            <p:cNvSpPr/>
            <p:nvPr/>
          </p:nvSpPr>
          <p:spPr>
            <a:xfrm>
              <a:off x="8079034"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grpSp>
          <p:nvGrpSpPr>
            <p:cNvPr id="83" name="Group 82">
              <a:extLst>
                <a:ext uri="{FF2B5EF4-FFF2-40B4-BE49-F238E27FC236}">
                  <a16:creationId xmlns:a16="http://schemas.microsoft.com/office/drawing/2014/main" id="{33A4CAE9-822B-49F5-A4FB-1F33EEEEC30D}"/>
                </a:ext>
              </a:extLst>
            </p:cNvPr>
            <p:cNvGrpSpPr/>
            <p:nvPr/>
          </p:nvGrpSpPr>
          <p:grpSpPr>
            <a:xfrm>
              <a:off x="8196818" y="1801880"/>
              <a:ext cx="483688" cy="384447"/>
              <a:chOff x="761150" y="5587121"/>
              <a:chExt cx="782578" cy="622012"/>
            </a:xfrm>
            <a:solidFill>
              <a:schemeClr val="bg1"/>
            </a:solidFill>
          </p:grpSpPr>
          <p:sp>
            <p:nvSpPr>
              <p:cNvPr id="84" name="Freeform 24">
                <a:extLst>
                  <a:ext uri="{FF2B5EF4-FFF2-40B4-BE49-F238E27FC236}">
                    <a16:creationId xmlns:a16="http://schemas.microsoft.com/office/drawing/2014/main" id="{E31985EA-9076-4DFD-823B-1498B3068D83}"/>
                  </a:ext>
                </a:extLst>
              </p:cNvPr>
              <p:cNvSpPr>
                <a:spLocks noEditPoints="1"/>
              </p:cNvSpPr>
              <p:nvPr/>
            </p:nvSpPr>
            <p:spPr bwMode="auto">
              <a:xfrm>
                <a:off x="1199452" y="5587121"/>
                <a:ext cx="344276" cy="299434"/>
              </a:xfrm>
              <a:custGeom>
                <a:avLst/>
                <a:gdLst>
                  <a:gd name="T0" fmla="*/ 1256 w 2321"/>
                  <a:gd name="T1" fmla="*/ 279 h 2022"/>
                  <a:gd name="T2" fmla="*/ 1256 w 2321"/>
                  <a:gd name="T3" fmla="*/ 484 h 2022"/>
                  <a:gd name="T4" fmla="*/ 1256 w 2321"/>
                  <a:gd name="T5" fmla="*/ 648 h 2022"/>
                  <a:gd name="T6" fmla="*/ 1400 w 2321"/>
                  <a:gd name="T7" fmla="*/ 728 h 2022"/>
                  <a:gd name="T8" fmla="*/ 1549 w 2321"/>
                  <a:gd name="T9" fmla="*/ 857 h 2022"/>
                  <a:gd name="T10" fmla="*/ 1647 w 2321"/>
                  <a:gd name="T11" fmla="*/ 1162 h 2022"/>
                  <a:gd name="T12" fmla="*/ 1645 w 2321"/>
                  <a:gd name="T13" fmla="*/ 1324 h 2022"/>
                  <a:gd name="T14" fmla="*/ 1785 w 2321"/>
                  <a:gd name="T15" fmla="*/ 1406 h 2022"/>
                  <a:gd name="T16" fmla="*/ 1967 w 2321"/>
                  <a:gd name="T17" fmla="*/ 1512 h 2022"/>
                  <a:gd name="T18" fmla="*/ 1871 w 2321"/>
                  <a:gd name="T19" fmla="*/ 1680 h 2022"/>
                  <a:gd name="T20" fmla="*/ 1694 w 2321"/>
                  <a:gd name="T21" fmla="*/ 1578 h 2022"/>
                  <a:gd name="T22" fmla="*/ 1553 w 2321"/>
                  <a:gd name="T23" fmla="*/ 1496 h 2022"/>
                  <a:gd name="T24" fmla="*/ 1413 w 2321"/>
                  <a:gd name="T25" fmla="*/ 1579 h 2022"/>
                  <a:gd name="T26" fmla="*/ 1163 w 2321"/>
                  <a:gd name="T27" fmla="*/ 1650 h 2022"/>
                  <a:gd name="T28" fmla="*/ 1097 w 2321"/>
                  <a:gd name="T29" fmla="*/ 1644 h 2022"/>
                  <a:gd name="T30" fmla="*/ 913 w 2321"/>
                  <a:gd name="T31" fmla="*/ 1580 h 2022"/>
                  <a:gd name="T32" fmla="*/ 772 w 2321"/>
                  <a:gd name="T33" fmla="*/ 1495 h 2022"/>
                  <a:gd name="T34" fmla="*/ 630 w 2321"/>
                  <a:gd name="T35" fmla="*/ 1578 h 2022"/>
                  <a:gd name="T36" fmla="*/ 452 w 2321"/>
                  <a:gd name="T37" fmla="*/ 1681 h 2022"/>
                  <a:gd name="T38" fmla="*/ 355 w 2321"/>
                  <a:gd name="T39" fmla="*/ 1512 h 2022"/>
                  <a:gd name="T40" fmla="*/ 537 w 2321"/>
                  <a:gd name="T41" fmla="*/ 1406 h 2022"/>
                  <a:gd name="T42" fmla="*/ 675 w 2321"/>
                  <a:gd name="T43" fmla="*/ 1326 h 2022"/>
                  <a:gd name="T44" fmla="*/ 675 w 2321"/>
                  <a:gd name="T45" fmla="*/ 1166 h 2022"/>
                  <a:gd name="T46" fmla="*/ 677 w 2321"/>
                  <a:gd name="T47" fmla="*/ 1094 h 2022"/>
                  <a:gd name="T48" fmla="*/ 926 w 2321"/>
                  <a:gd name="T49" fmla="*/ 728 h 2022"/>
                  <a:gd name="T50" fmla="*/ 1066 w 2321"/>
                  <a:gd name="T51" fmla="*/ 647 h 2022"/>
                  <a:gd name="T52" fmla="*/ 1066 w 2321"/>
                  <a:gd name="T53" fmla="*/ 486 h 2022"/>
                  <a:gd name="T54" fmla="*/ 1066 w 2321"/>
                  <a:gd name="T55" fmla="*/ 279 h 2022"/>
                  <a:gd name="T56" fmla="*/ 1256 w 2321"/>
                  <a:gd name="T57" fmla="*/ 279 h 2022"/>
                  <a:gd name="T58" fmla="*/ 1425 w 2321"/>
                  <a:gd name="T59" fmla="*/ 0 h 2022"/>
                  <a:gd name="T60" fmla="*/ 897 w 2321"/>
                  <a:gd name="T61" fmla="*/ 0 h 2022"/>
                  <a:gd name="T62" fmla="*/ 787 w 2321"/>
                  <a:gd name="T63" fmla="*/ 111 h 2022"/>
                  <a:gd name="T64" fmla="*/ 787 w 2321"/>
                  <a:gd name="T65" fmla="*/ 486 h 2022"/>
                  <a:gd name="T66" fmla="*/ 400 w 2321"/>
                  <a:gd name="T67" fmla="*/ 1057 h 2022"/>
                  <a:gd name="T68" fmla="*/ 396 w 2321"/>
                  <a:gd name="T69" fmla="*/ 1166 h 2022"/>
                  <a:gd name="T70" fmla="*/ 71 w 2321"/>
                  <a:gd name="T71" fmla="*/ 1355 h 2022"/>
                  <a:gd name="T72" fmla="*/ 31 w 2321"/>
                  <a:gd name="T73" fmla="*/ 1508 h 2022"/>
                  <a:gd name="T74" fmla="*/ 295 w 2321"/>
                  <a:gd name="T75" fmla="*/ 1967 h 2022"/>
                  <a:gd name="T76" fmla="*/ 391 w 2321"/>
                  <a:gd name="T77" fmla="*/ 2022 h 2022"/>
                  <a:gd name="T78" fmla="*/ 447 w 2321"/>
                  <a:gd name="T79" fmla="*/ 2007 h 2022"/>
                  <a:gd name="T80" fmla="*/ 770 w 2321"/>
                  <a:gd name="T81" fmla="*/ 1819 h 2022"/>
                  <a:gd name="T82" fmla="*/ 1062 w 2321"/>
                  <a:gd name="T83" fmla="*/ 1920 h 2022"/>
                  <a:gd name="T84" fmla="*/ 1163 w 2321"/>
                  <a:gd name="T85" fmla="*/ 1929 h 2022"/>
                  <a:gd name="T86" fmla="*/ 1554 w 2321"/>
                  <a:gd name="T87" fmla="*/ 1819 h 2022"/>
                  <a:gd name="T88" fmla="*/ 1877 w 2321"/>
                  <a:gd name="T89" fmla="*/ 2007 h 2022"/>
                  <a:gd name="T90" fmla="*/ 1931 w 2321"/>
                  <a:gd name="T91" fmla="*/ 2021 h 2022"/>
                  <a:gd name="T92" fmla="*/ 2029 w 2321"/>
                  <a:gd name="T93" fmla="*/ 1965 h 2022"/>
                  <a:gd name="T94" fmla="*/ 2290 w 2321"/>
                  <a:gd name="T95" fmla="*/ 1508 h 2022"/>
                  <a:gd name="T96" fmla="*/ 2251 w 2321"/>
                  <a:gd name="T97" fmla="*/ 1355 h 2022"/>
                  <a:gd name="T98" fmla="*/ 1926 w 2321"/>
                  <a:gd name="T99" fmla="*/ 1166 h 2022"/>
                  <a:gd name="T100" fmla="*/ 1770 w 2321"/>
                  <a:gd name="T101" fmla="*/ 687 h 2022"/>
                  <a:gd name="T102" fmla="*/ 1534 w 2321"/>
                  <a:gd name="T103" fmla="*/ 484 h 2022"/>
                  <a:gd name="T104" fmla="*/ 1534 w 2321"/>
                  <a:gd name="T105" fmla="*/ 111 h 2022"/>
                  <a:gd name="T106" fmla="*/ 1425 w 2321"/>
                  <a:gd name="T107" fmla="*/ 0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21" h="2022">
                    <a:moveTo>
                      <a:pt x="1256" y="279"/>
                    </a:moveTo>
                    <a:cubicBezTo>
                      <a:pt x="1256" y="484"/>
                      <a:pt x="1256" y="484"/>
                      <a:pt x="1256" y="484"/>
                    </a:cubicBezTo>
                    <a:cubicBezTo>
                      <a:pt x="1256" y="648"/>
                      <a:pt x="1256" y="648"/>
                      <a:pt x="1256" y="648"/>
                    </a:cubicBezTo>
                    <a:cubicBezTo>
                      <a:pt x="1400" y="728"/>
                      <a:pt x="1400" y="728"/>
                      <a:pt x="1400" y="728"/>
                    </a:cubicBezTo>
                    <a:cubicBezTo>
                      <a:pt x="1458" y="760"/>
                      <a:pt x="1507" y="802"/>
                      <a:pt x="1549" y="857"/>
                    </a:cubicBezTo>
                    <a:cubicBezTo>
                      <a:pt x="1615" y="942"/>
                      <a:pt x="1648" y="1047"/>
                      <a:pt x="1647" y="1162"/>
                    </a:cubicBezTo>
                    <a:cubicBezTo>
                      <a:pt x="1645" y="1324"/>
                      <a:pt x="1645" y="1324"/>
                      <a:pt x="1645" y="1324"/>
                    </a:cubicBezTo>
                    <a:cubicBezTo>
                      <a:pt x="1785" y="1406"/>
                      <a:pt x="1785" y="1406"/>
                      <a:pt x="1785" y="1406"/>
                    </a:cubicBezTo>
                    <a:cubicBezTo>
                      <a:pt x="1967" y="1512"/>
                      <a:pt x="1967" y="1512"/>
                      <a:pt x="1967" y="1512"/>
                    </a:cubicBezTo>
                    <a:cubicBezTo>
                      <a:pt x="1871" y="1680"/>
                      <a:pt x="1871" y="1680"/>
                      <a:pt x="1871" y="1680"/>
                    </a:cubicBezTo>
                    <a:cubicBezTo>
                      <a:pt x="1694" y="1578"/>
                      <a:pt x="1694" y="1578"/>
                      <a:pt x="1694" y="1578"/>
                    </a:cubicBezTo>
                    <a:cubicBezTo>
                      <a:pt x="1553" y="1496"/>
                      <a:pt x="1553" y="1496"/>
                      <a:pt x="1553" y="1496"/>
                    </a:cubicBezTo>
                    <a:cubicBezTo>
                      <a:pt x="1413" y="1579"/>
                      <a:pt x="1413" y="1579"/>
                      <a:pt x="1413" y="1579"/>
                    </a:cubicBezTo>
                    <a:cubicBezTo>
                      <a:pt x="1333" y="1626"/>
                      <a:pt x="1246" y="1650"/>
                      <a:pt x="1163" y="1650"/>
                    </a:cubicBezTo>
                    <a:cubicBezTo>
                      <a:pt x="1146" y="1650"/>
                      <a:pt x="1124" y="1648"/>
                      <a:pt x="1097" y="1644"/>
                    </a:cubicBezTo>
                    <a:cubicBezTo>
                      <a:pt x="1032" y="1636"/>
                      <a:pt x="970" y="1614"/>
                      <a:pt x="913" y="1580"/>
                    </a:cubicBezTo>
                    <a:cubicBezTo>
                      <a:pt x="772" y="1495"/>
                      <a:pt x="772" y="1495"/>
                      <a:pt x="772" y="1495"/>
                    </a:cubicBezTo>
                    <a:cubicBezTo>
                      <a:pt x="630" y="1578"/>
                      <a:pt x="630" y="1578"/>
                      <a:pt x="630" y="1578"/>
                    </a:cubicBezTo>
                    <a:cubicBezTo>
                      <a:pt x="452" y="1681"/>
                      <a:pt x="452" y="1681"/>
                      <a:pt x="452" y="1681"/>
                    </a:cubicBezTo>
                    <a:cubicBezTo>
                      <a:pt x="355" y="1512"/>
                      <a:pt x="355" y="1512"/>
                      <a:pt x="355" y="1512"/>
                    </a:cubicBezTo>
                    <a:cubicBezTo>
                      <a:pt x="537" y="1406"/>
                      <a:pt x="537" y="1406"/>
                      <a:pt x="537" y="1406"/>
                    </a:cubicBezTo>
                    <a:cubicBezTo>
                      <a:pt x="675" y="1326"/>
                      <a:pt x="675" y="1326"/>
                      <a:pt x="675" y="1326"/>
                    </a:cubicBezTo>
                    <a:cubicBezTo>
                      <a:pt x="675" y="1166"/>
                      <a:pt x="675" y="1166"/>
                      <a:pt x="675" y="1166"/>
                    </a:cubicBezTo>
                    <a:cubicBezTo>
                      <a:pt x="675" y="1138"/>
                      <a:pt x="675" y="1110"/>
                      <a:pt x="677" y="1094"/>
                    </a:cubicBezTo>
                    <a:cubicBezTo>
                      <a:pt x="697" y="940"/>
                      <a:pt x="788" y="807"/>
                      <a:pt x="926" y="728"/>
                    </a:cubicBezTo>
                    <a:cubicBezTo>
                      <a:pt x="1066" y="647"/>
                      <a:pt x="1066" y="647"/>
                      <a:pt x="1066" y="647"/>
                    </a:cubicBezTo>
                    <a:cubicBezTo>
                      <a:pt x="1066" y="486"/>
                      <a:pt x="1066" y="486"/>
                      <a:pt x="1066" y="486"/>
                    </a:cubicBezTo>
                    <a:cubicBezTo>
                      <a:pt x="1066" y="279"/>
                      <a:pt x="1066" y="279"/>
                      <a:pt x="1066" y="279"/>
                    </a:cubicBezTo>
                    <a:cubicBezTo>
                      <a:pt x="1256" y="279"/>
                      <a:pt x="1256" y="279"/>
                      <a:pt x="1256" y="279"/>
                    </a:cubicBezTo>
                    <a:moveTo>
                      <a:pt x="1425" y="0"/>
                    </a:moveTo>
                    <a:cubicBezTo>
                      <a:pt x="897" y="0"/>
                      <a:pt x="897" y="0"/>
                      <a:pt x="897" y="0"/>
                    </a:cubicBezTo>
                    <a:cubicBezTo>
                      <a:pt x="836" y="0"/>
                      <a:pt x="787" y="49"/>
                      <a:pt x="787" y="111"/>
                    </a:cubicBezTo>
                    <a:cubicBezTo>
                      <a:pt x="787" y="486"/>
                      <a:pt x="787" y="486"/>
                      <a:pt x="787" y="486"/>
                    </a:cubicBezTo>
                    <a:cubicBezTo>
                      <a:pt x="583" y="603"/>
                      <a:pt x="433" y="808"/>
                      <a:pt x="400" y="1057"/>
                    </a:cubicBezTo>
                    <a:cubicBezTo>
                      <a:pt x="396" y="1093"/>
                      <a:pt x="396" y="1130"/>
                      <a:pt x="396" y="1166"/>
                    </a:cubicBezTo>
                    <a:cubicBezTo>
                      <a:pt x="71" y="1355"/>
                      <a:pt x="71" y="1355"/>
                      <a:pt x="71" y="1355"/>
                    </a:cubicBezTo>
                    <a:cubicBezTo>
                      <a:pt x="18" y="1386"/>
                      <a:pt x="0" y="1455"/>
                      <a:pt x="31" y="1508"/>
                    </a:cubicBezTo>
                    <a:cubicBezTo>
                      <a:pt x="295" y="1967"/>
                      <a:pt x="295" y="1967"/>
                      <a:pt x="295" y="1967"/>
                    </a:cubicBezTo>
                    <a:cubicBezTo>
                      <a:pt x="315" y="2002"/>
                      <a:pt x="353" y="2022"/>
                      <a:pt x="391" y="2022"/>
                    </a:cubicBezTo>
                    <a:cubicBezTo>
                      <a:pt x="410" y="2022"/>
                      <a:pt x="429" y="2017"/>
                      <a:pt x="447" y="2007"/>
                    </a:cubicBezTo>
                    <a:cubicBezTo>
                      <a:pt x="770" y="1819"/>
                      <a:pt x="770" y="1819"/>
                      <a:pt x="770" y="1819"/>
                    </a:cubicBezTo>
                    <a:cubicBezTo>
                      <a:pt x="858" y="1872"/>
                      <a:pt x="956" y="1907"/>
                      <a:pt x="1062" y="1920"/>
                    </a:cubicBezTo>
                    <a:cubicBezTo>
                      <a:pt x="1095" y="1925"/>
                      <a:pt x="1128" y="1929"/>
                      <a:pt x="1163" y="1929"/>
                    </a:cubicBezTo>
                    <a:cubicBezTo>
                      <a:pt x="1304" y="1929"/>
                      <a:pt x="1438" y="1887"/>
                      <a:pt x="1554" y="1819"/>
                    </a:cubicBezTo>
                    <a:cubicBezTo>
                      <a:pt x="1877" y="2007"/>
                      <a:pt x="1877" y="2007"/>
                      <a:pt x="1877" y="2007"/>
                    </a:cubicBezTo>
                    <a:cubicBezTo>
                      <a:pt x="1894" y="2017"/>
                      <a:pt x="1913" y="2021"/>
                      <a:pt x="1931" y="2021"/>
                    </a:cubicBezTo>
                    <a:cubicBezTo>
                      <a:pt x="1970" y="2021"/>
                      <a:pt x="2008" y="2001"/>
                      <a:pt x="2029" y="1965"/>
                    </a:cubicBezTo>
                    <a:cubicBezTo>
                      <a:pt x="2290" y="1508"/>
                      <a:pt x="2290" y="1508"/>
                      <a:pt x="2290" y="1508"/>
                    </a:cubicBezTo>
                    <a:cubicBezTo>
                      <a:pt x="2321" y="1455"/>
                      <a:pt x="2304" y="1386"/>
                      <a:pt x="2251" y="1355"/>
                    </a:cubicBezTo>
                    <a:cubicBezTo>
                      <a:pt x="1926" y="1166"/>
                      <a:pt x="1926" y="1166"/>
                      <a:pt x="1926" y="1166"/>
                    </a:cubicBezTo>
                    <a:cubicBezTo>
                      <a:pt x="1928" y="993"/>
                      <a:pt x="1877" y="826"/>
                      <a:pt x="1770" y="687"/>
                    </a:cubicBezTo>
                    <a:cubicBezTo>
                      <a:pt x="1706" y="603"/>
                      <a:pt x="1627" y="534"/>
                      <a:pt x="1534" y="484"/>
                    </a:cubicBezTo>
                    <a:cubicBezTo>
                      <a:pt x="1534" y="111"/>
                      <a:pt x="1534" y="111"/>
                      <a:pt x="1534" y="111"/>
                    </a:cubicBezTo>
                    <a:cubicBezTo>
                      <a:pt x="1534" y="49"/>
                      <a:pt x="1486" y="0"/>
                      <a:pt x="14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85" name="Freeform 25">
                <a:extLst>
                  <a:ext uri="{FF2B5EF4-FFF2-40B4-BE49-F238E27FC236}">
                    <a16:creationId xmlns:a16="http://schemas.microsoft.com/office/drawing/2014/main" id="{5EC2764C-A46E-4C82-8337-8AB814D5AF21}"/>
                  </a:ext>
                </a:extLst>
              </p:cNvPr>
              <p:cNvSpPr>
                <a:spLocks noEditPoints="1"/>
              </p:cNvSpPr>
              <p:nvPr/>
            </p:nvSpPr>
            <p:spPr bwMode="auto">
              <a:xfrm>
                <a:off x="761150" y="5714416"/>
                <a:ext cx="532326" cy="494717"/>
              </a:xfrm>
              <a:custGeom>
                <a:avLst/>
                <a:gdLst>
                  <a:gd name="T0" fmla="*/ 1244 w 3587"/>
                  <a:gd name="T1" fmla="*/ 546 h 3341"/>
                  <a:gd name="T2" fmla="*/ 1549 w 3587"/>
                  <a:gd name="T3" fmla="*/ 675 h 3341"/>
                  <a:gd name="T4" fmla="*/ 2036 w 3587"/>
                  <a:gd name="T5" fmla="*/ 680 h 3341"/>
                  <a:gd name="T6" fmla="*/ 2341 w 3587"/>
                  <a:gd name="T7" fmla="*/ 551 h 3341"/>
                  <a:gd name="T8" fmla="*/ 2632 w 3587"/>
                  <a:gd name="T9" fmla="*/ 432 h 3341"/>
                  <a:gd name="T10" fmla="*/ 2405 w 3587"/>
                  <a:gd name="T11" fmla="*/ 816 h 3341"/>
                  <a:gd name="T12" fmla="*/ 2795 w 3587"/>
                  <a:gd name="T13" fmla="*/ 1380 h 3341"/>
                  <a:gd name="T14" fmla="*/ 3063 w 3587"/>
                  <a:gd name="T15" fmla="*/ 1580 h 3341"/>
                  <a:gd name="T16" fmla="*/ 3309 w 3587"/>
                  <a:gd name="T17" fmla="*/ 1761 h 3341"/>
                  <a:gd name="T18" fmla="*/ 2859 w 3587"/>
                  <a:gd name="T19" fmla="*/ 1761 h 3341"/>
                  <a:gd name="T20" fmla="*/ 2627 w 3587"/>
                  <a:gd name="T21" fmla="*/ 2293 h 3341"/>
                  <a:gd name="T22" fmla="*/ 2403 w 3587"/>
                  <a:gd name="T23" fmla="*/ 2522 h 3341"/>
                  <a:gd name="T24" fmla="*/ 2632 w 3587"/>
                  <a:gd name="T25" fmla="*/ 2908 h 3341"/>
                  <a:gd name="T26" fmla="*/ 2347 w 3587"/>
                  <a:gd name="T27" fmla="*/ 2795 h 3341"/>
                  <a:gd name="T28" fmla="*/ 2042 w 3587"/>
                  <a:gd name="T29" fmla="*/ 2665 h 3341"/>
                  <a:gd name="T30" fmla="*/ 1546 w 3587"/>
                  <a:gd name="T31" fmla="*/ 2662 h 3341"/>
                  <a:gd name="T32" fmla="*/ 1246 w 3587"/>
                  <a:gd name="T33" fmla="*/ 2792 h 3341"/>
                  <a:gd name="T34" fmla="*/ 955 w 3587"/>
                  <a:gd name="T35" fmla="*/ 2908 h 3341"/>
                  <a:gd name="T36" fmla="*/ 1182 w 3587"/>
                  <a:gd name="T37" fmla="*/ 2524 h 3341"/>
                  <a:gd name="T38" fmla="*/ 790 w 3587"/>
                  <a:gd name="T39" fmla="*/ 1959 h 3341"/>
                  <a:gd name="T40" fmla="*/ 523 w 3587"/>
                  <a:gd name="T41" fmla="*/ 1761 h 3341"/>
                  <a:gd name="T42" fmla="*/ 279 w 3587"/>
                  <a:gd name="T43" fmla="*/ 1580 h 3341"/>
                  <a:gd name="T44" fmla="*/ 729 w 3587"/>
                  <a:gd name="T45" fmla="*/ 1580 h 3341"/>
                  <a:gd name="T46" fmla="*/ 962 w 3587"/>
                  <a:gd name="T47" fmla="*/ 1052 h 3341"/>
                  <a:gd name="T48" fmla="*/ 970 w 3587"/>
                  <a:gd name="T49" fmla="*/ 1041 h 3341"/>
                  <a:gd name="T50" fmla="*/ 1184 w 3587"/>
                  <a:gd name="T51" fmla="*/ 821 h 3341"/>
                  <a:gd name="T52" fmla="*/ 956 w 3587"/>
                  <a:gd name="T53" fmla="*/ 432 h 3341"/>
                  <a:gd name="T54" fmla="*/ 2407 w 3587"/>
                  <a:gd name="T55" fmla="*/ 0 h 3341"/>
                  <a:gd name="T56" fmla="*/ 2101 w 3587"/>
                  <a:gd name="T57" fmla="*/ 409 h 3341"/>
                  <a:gd name="T58" fmla="*/ 1484 w 3587"/>
                  <a:gd name="T59" fmla="*/ 404 h 3341"/>
                  <a:gd name="T60" fmla="*/ 1181 w 3587"/>
                  <a:gd name="T61" fmla="*/ 1 h 3341"/>
                  <a:gd name="T62" fmla="*/ 668 w 3587"/>
                  <a:gd name="T63" fmla="*/ 274 h 3341"/>
                  <a:gd name="T64" fmla="*/ 834 w 3587"/>
                  <a:gd name="T65" fmla="*/ 775 h 3341"/>
                  <a:gd name="T66" fmla="*/ 523 w 3587"/>
                  <a:gd name="T67" fmla="*/ 1301 h 3341"/>
                  <a:gd name="T68" fmla="*/ 0 w 3587"/>
                  <a:gd name="T69" fmla="*/ 1411 h 3341"/>
                  <a:gd name="T70" fmla="*/ 113 w 3587"/>
                  <a:gd name="T71" fmla="*/ 2039 h 3341"/>
                  <a:gd name="T72" fmla="*/ 834 w 3587"/>
                  <a:gd name="T73" fmla="*/ 2566 h 3341"/>
                  <a:gd name="T74" fmla="*/ 668 w 3587"/>
                  <a:gd name="T75" fmla="*/ 3066 h 3341"/>
                  <a:gd name="T76" fmla="*/ 1181 w 3587"/>
                  <a:gd name="T77" fmla="*/ 3340 h 3341"/>
                  <a:gd name="T78" fmla="*/ 1486 w 3587"/>
                  <a:gd name="T79" fmla="*/ 2934 h 3341"/>
                  <a:gd name="T80" fmla="*/ 2106 w 3587"/>
                  <a:gd name="T81" fmla="*/ 2936 h 3341"/>
                  <a:gd name="T82" fmla="*/ 2405 w 3587"/>
                  <a:gd name="T83" fmla="*/ 3341 h 3341"/>
                  <a:gd name="T84" fmla="*/ 2919 w 3587"/>
                  <a:gd name="T85" fmla="*/ 3066 h 3341"/>
                  <a:gd name="T86" fmla="*/ 2754 w 3587"/>
                  <a:gd name="T87" fmla="*/ 2568 h 3341"/>
                  <a:gd name="T88" fmla="*/ 3065 w 3587"/>
                  <a:gd name="T89" fmla="*/ 2039 h 3341"/>
                  <a:gd name="T90" fmla="*/ 3587 w 3587"/>
                  <a:gd name="T91" fmla="*/ 1929 h 3341"/>
                  <a:gd name="T92" fmla="*/ 3477 w 3587"/>
                  <a:gd name="T93" fmla="*/ 1301 h 3341"/>
                  <a:gd name="T94" fmla="*/ 2754 w 3587"/>
                  <a:gd name="T95" fmla="*/ 775 h 3341"/>
                  <a:gd name="T96" fmla="*/ 2919 w 3587"/>
                  <a:gd name="T97" fmla="*/ 274 h 3341"/>
                  <a:gd name="T98" fmla="*/ 2407 w 3587"/>
                  <a:gd name="T99" fmla="*/ 0 h 3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87" h="3341">
                    <a:moveTo>
                      <a:pt x="1122" y="338"/>
                    </a:moveTo>
                    <a:cubicBezTo>
                      <a:pt x="1244" y="546"/>
                      <a:pt x="1244" y="546"/>
                      <a:pt x="1244" y="546"/>
                    </a:cubicBezTo>
                    <a:cubicBezTo>
                      <a:pt x="1348" y="724"/>
                      <a:pt x="1348" y="724"/>
                      <a:pt x="1348" y="724"/>
                    </a:cubicBezTo>
                    <a:cubicBezTo>
                      <a:pt x="1549" y="675"/>
                      <a:pt x="1549" y="675"/>
                      <a:pt x="1549" y="675"/>
                    </a:cubicBezTo>
                    <a:cubicBezTo>
                      <a:pt x="1630" y="656"/>
                      <a:pt x="1712" y="646"/>
                      <a:pt x="1795" y="646"/>
                    </a:cubicBezTo>
                    <a:cubicBezTo>
                      <a:pt x="1865" y="646"/>
                      <a:pt x="1941" y="657"/>
                      <a:pt x="2036" y="680"/>
                    </a:cubicBezTo>
                    <a:cubicBezTo>
                      <a:pt x="2236" y="728"/>
                      <a:pt x="2236" y="728"/>
                      <a:pt x="2236" y="728"/>
                    </a:cubicBezTo>
                    <a:cubicBezTo>
                      <a:pt x="2341" y="551"/>
                      <a:pt x="2341" y="551"/>
                      <a:pt x="2341" y="551"/>
                    </a:cubicBezTo>
                    <a:cubicBezTo>
                      <a:pt x="2467" y="339"/>
                      <a:pt x="2467" y="339"/>
                      <a:pt x="2467" y="339"/>
                    </a:cubicBezTo>
                    <a:cubicBezTo>
                      <a:pt x="2632" y="432"/>
                      <a:pt x="2632" y="432"/>
                      <a:pt x="2632" y="432"/>
                    </a:cubicBezTo>
                    <a:cubicBezTo>
                      <a:pt x="2514" y="633"/>
                      <a:pt x="2514" y="633"/>
                      <a:pt x="2514" y="633"/>
                    </a:cubicBezTo>
                    <a:cubicBezTo>
                      <a:pt x="2405" y="816"/>
                      <a:pt x="2405" y="816"/>
                      <a:pt x="2405" y="816"/>
                    </a:cubicBezTo>
                    <a:cubicBezTo>
                      <a:pt x="2554" y="969"/>
                      <a:pt x="2554" y="969"/>
                      <a:pt x="2554" y="969"/>
                    </a:cubicBezTo>
                    <a:cubicBezTo>
                      <a:pt x="2666" y="1084"/>
                      <a:pt x="2750" y="1226"/>
                      <a:pt x="2795" y="1380"/>
                    </a:cubicBezTo>
                    <a:cubicBezTo>
                      <a:pt x="2855" y="1580"/>
                      <a:pt x="2855" y="1580"/>
                      <a:pt x="2855" y="1580"/>
                    </a:cubicBezTo>
                    <a:cubicBezTo>
                      <a:pt x="3063" y="1580"/>
                      <a:pt x="3063" y="1580"/>
                      <a:pt x="3063" y="1580"/>
                    </a:cubicBezTo>
                    <a:cubicBezTo>
                      <a:pt x="3309" y="1580"/>
                      <a:pt x="3309" y="1580"/>
                      <a:pt x="3309" y="1580"/>
                    </a:cubicBezTo>
                    <a:cubicBezTo>
                      <a:pt x="3309" y="1761"/>
                      <a:pt x="3309" y="1761"/>
                      <a:pt x="3309" y="1761"/>
                    </a:cubicBezTo>
                    <a:cubicBezTo>
                      <a:pt x="3065" y="1761"/>
                      <a:pt x="3065" y="1761"/>
                      <a:pt x="3065" y="1761"/>
                    </a:cubicBezTo>
                    <a:cubicBezTo>
                      <a:pt x="2859" y="1761"/>
                      <a:pt x="2859" y="1761"/>
                      <a:pt x="2859" y="1761"/>
                    </a:cubicBezTo>
                    <a:cubicBezTo>
                      <a:pt x="2799" y="1957"/>
                      <a:pt x="2799" y="1957"/>
                      <a:pt x="2799" y="1957"/>
                    </a:cubicBezTo>
                    <a:cubicBezTo>
                      <a:pt x="2759" y="2083"/>
                      <a:pt x="2703" y="2193"/>
                      <a:pt x="2627" y="2293"/>
                    </a:cubicBezTo>
                    <a:cubicBezTo>
                      <a:pt x="2606" y="2320"/>
                      <a:pt x="2583" y="2345"/>
                      <a:pt x="2559" y="2369"/>
                    </a:cubicBezTo>
                    <a:cubicBezTo>
                      <a:pt x="2403" y="2522"/>
                      <a:pt x="2403" y="2522"/>
                      <a:pt x="2403" y="2522"/>
                    </a:cubicBezTo>
                    <a:cubicBezTo>
                      <a:pt x="2514" y="2710"/>
                      <a:pt x="2514" y="2710"/>
                      <a:pt x="2514" y="2710"/>
                    </a:cubicBezTo>
                    <a:cubicBezTo>
                      <a:pt x="2632" y="2908"/>
                      <a:pt x="2632" y="2908"/>
                      <a:pt x="2632" y="2908"/>
                    </a:cubicBezTo>
                    <a:cubicBezTo>
                      <a:pt x="2467" y="3002"/>
                      <a:pt x="2467" y="3002"/>
                      <a:pt x="2467" y="3002"/>
                    </a:cubicBezTo>
                    <a:cubicBezTo>
                      <a:pt x="2347" y="2795"/>
                      <a:pt x="2347" y="2795"/>
                      <a:pt x="2347" y="2795"/>
                    </a:cubicBezTo>
                    <a:cubicBezTo>
                      <a:pt x="2243" y="2618"/>
                      <a:pt x="2243" y="2618"/>
                      <a:pt x="2243" y="2618"/>
                    </a:cubicBezTo>
                    <a:cubicBezTo>
                      <a:pt x="2042" y="2665"/>
                      <a:pt x="2042" y="2665"/>
                      <a:pt x="2042" y="2665"/>
                    </a:cubicBezTo>
                    <a:cubicBezTo>
                      <a:pt x="1958" y="2684"/>
                      <a:pt x="1876" y="2694"/>
                      <a:pt x="1793" y="2694"/>
                    </a:cubicBezTo>
                    <a:cubicBezTo>
                      <a:pt x="1707" y="2694"/>
                      <a:pt x="1620" y="2678"/>
                      <a:pt x="1546" y="2662"/>
                    </a:cubicBezTo>
                    <a:cubicBezTo>
                      <a:pt x="1349" y="2619"/>
                      <a:pt x="1349" y="2619"/>
                      <a:pt x="1349" y="2619"/>
                    </a:cubicBezTo>
                    <a:cubicBezTo>
                      <a:pt x="1246" y="2792"/>
                      <a:pt x="1246" y="2792"/>
                      <a:pt x="1246" y="2792"/>
                    </a:cubicBezTo>
                    <a:cubicBezTo>
                      <a:pt x="1122" y="3003"/>
                      <a:pt x="1122" y="3003"/>
                      <a:pt x="1122" y="3003"/>
                    </a:cubicBezTo>
                    <a:cubicBezTo>
                      <a:pt x="955" y="2908"/>
                      <a:pt x="955" y="2908"/>
                      <a:pt x="955" y="2908"/>
                    </a:cubicBezTo>
                    <a:cubicBezTo>
                      <a:pt x="1074" y="2708"/>
                      <a:pt x="1074" y="2708"/>
                      <a:pt x="1074" y="2708"/>
                    </a:cubicBezTo>
                    <a:cubicBezTo>
                      <a:pt x="1182" y="2524"/>
                      <a:pt x="1182" y="2524"/>
                      <a:pt x="1182" y="2524"/>
                    </a:cubicBezTo>
                    <a:cubicBezTo>
                      <a:pt x="1034" y="2371"/>
                      <a:pt x="1034" y="2371"/>
                      <a:pt x="1034" y="2371"/>
                    </a:cubicBezTo>
                    <a:cubicBezTo>
                      <a:pt x="919" y="2254"/>
                      <a:pt x="837" y="2115"/>
                      <a:pt x="790" y="1959"/>
                    </a:cubicBezTo>
                    <a:cubicBezTo>
                      <a:pt x="730" y="1761"/>
                      <a:pt x="730" y="1761"/>
                      <a:pt x="730" y="1761"/>
                    </a:cubicBezTo>
                    <a:cubicBezTo>
                      <a:pt x="523" y="1761"/>
                      <a:pt x="523" y="1761"/>
                      <a:pt x="523" y="1761"/>
                    </a:cubicBezTo>
                    <a:cubicBezTo>
                      <a:pt x="279" y="1761"/>
                      <a:pt x="279" y="1761"/>
                      <a:pt x="279" y="1761"/>
                    </a:cubicBezTo>
                    <a:cubicBezTo>
                      <a:pt x="279" y="1580"/>
                      <a:pt x="279" y="1580"/>
                      <a:pt x="279" y="1580"/>
                    </a:cubicBezTo>
                    <a:cubicBezTo>
                      <a:pt x="523" y="1580"/>
                      <a:pt x="523" y="1580"/>
                      <a:pt x="523" y="1580"/>
                    </a:cubicBezTo>
                    <a:cubicBezTo>
                      <a:pt x="729" y="1580"/>
                      <a:pt x="729" y="1580"/>
                      <a:pt x="729" y="1580"/>
                    </a:cubicBezTo>
                    <a:cubicBezTo>
                      <a:pt x="790" y="1382"/>
                      <a:pt x="790" y="1382"/>
                      <a:pt x="790" y="1382"/>
                    </a:cubicBezTo>
                    <a:cubicBezTo>
                      <a:pt x="827" y="1260"/>
                      <a:pt x="885" y="1149"/>
                      <a:pt x="962" y="1052"/>
                    </a:cubicBezTo>
                    <a:cubicBezTo>
                      <a:pt x="966" y="1047"/>
                      <a:pt x="966" y="1047"/>
                      <a:pt x="966" y="1047"/>
                    </a:cubicBezTo>
                    <a:cubicBezTo>
                      <a:pt x="970" y="1041"/>
                      <a:pt x="970" y="1041"/>
                      <a:pt x="970" y="1041"/>
                    </a:cubicBezTo>
                    <a:cubicBezTo>
                      <a:pt x="985" y="1020"/>
                      <a:pt x="1005" y="997"/>
                      <a:pt x="1029" y="974"/>
                    </a:cubicBezTo>
                    <a:cubicBezTo>
                      <a:pt x="1184" y="821"/>
                      <a:pt x="1184" y="821"/>
                      <a:pt x="1184" y="821"/>
                    </a:cubicBezTo>
                    <a:cubicBezTo>
                      <a:pt x="1075" y="634"/>
                      <a:pt x="1075" y="634"/>
                      <a:pt x="1075" y="634"/>
                    </a:cubicBezTo>
                    <a:cubicBezTo>
                      <a:pt x="956" y="432"/>
                      <a:pt x="956" y="432"/>
                      <a:pt x="956" y="432"/>
                    </a:cubicBezTo>
                    <a:cubicBezTo>
                      <a:pt x="1122" y="338"/>
                      <a:pt x="1122" y="338"/>
                      <a:pt x="1122" y="338"/>
                    </a:cubicBezTo>
                    <a:moveTo>
                      <a:pt x="2407" y="0"/>
                    </a:moveTo>
                    <a:cubicBezTo>
                      <a:pt x="2368" y="0"/>
                      <a:pt x="2330" y="20"/>
                      <a:pt x="2311" y="56"/>
                    </a:cubicBezTo>
                    <a:cubicBezTo>
                      <a:pt x="2101" y="409"/>
                      <a:pt x="2101" y="409"/>
                      <a:pt x="2101" y="409"/>
                    </a:cubicBezTo>
                    <a:cubicBezTo>
                      <a:pt x="2002" y="385"/>
                      <a:pt x="1901" y="368"/>
                      <a:pt x="1795" y="368"/>
                    </a:cubicBezTo>
                    <a:cubicBezTo>
                      <a:pt x="1687" y="368"/>
                      <a:pt x="1583" y="381"/>
                      <a:pt x="1484" y="404"/>
                    </a:cubicBezTo>
                    <a:cubicBezTo>
                      <a:pt x="1279" y="56"/>
                      <a:pt x="1279" y="56"/>
                      <a:pt x="1279" y="56"/>
                    </a:cubicBezTo>
                    <a:cubicBezTo>
                      <a:pt x="1258" y="20"/>
                      <a:pt x="1220" y="1"/>
                      <a:pt x="1181" y="1"/>
                    </a:cubicBezTo>
                    <a:cubicBezTo>
                      <a:pt x="1163" y="1"/>
                      <a:pt x="1144" y="5"/>
                      <a:pt x="1127" y="14"/>
                    </a:cubicBezTo>
                    <a:cubicBezTo>
                      <a:pt x="668" y="274"/>
                      <a:pt x="668" y="274"/>
                      <a:pt x="668" y="274"/>
                    </a:cubicBezTo>
                    <a:cubicBezTo>
                      <a:pt x="616" y="305"/>
                      <a:pt x="598" y="372"/>
                      <a:pt x="629" y="424"/>
                    </a:cubicBezTo>
                    <a:cubicBezTo>
                      <a:pt x="834" y="775"/>
                      <a:pt x="834" y="775"/>
                      <a:pt x="834" y="775"/>
                    </a:cubicBezTo>
                    <a:cubicBezTo>
                      <a:pt x="801" y="807"/>
                      <a:pt x="770" y="842"/>
                      <a:pt x="743" y="879"/>
                    </a:cubicBezTo>
                    <a:cubicBezTo>
                      <a:pt x="642" y="1006"/>
                      <a:pt x="569" y="1149"/>
                      <a:pt x="523" y="1301"/>
                    </a:cubicBezTo>
                    <a:cubicBezTo>
                      <a:pt x="113" y="1301"/>
                      <a:pt x="113" y="1301"/>
                      <a:pt x="113" y="1301"/>
                    </a:cubicBezTo>
                    <a:cubicBezTo>
                      <a:pt x="51" y="1301"/>
                      <a:pt x="0" y="1351"/>
                      <a:pt x="0" y="1411"/>
                    </a:cubicBezTo>
                    <a:cubicBezTo>
                      <a:pt x="0" y="1929"/>
                      <a:pt x="0" y="1929"/>
                      <a:pt x="0" y="1929"/>
                    </a:cubicBezTo>
                    <a:cubicBezTo>
                      <a:pt x="0" y="1990"/>
                      <a:pt x="51" y="2039"/>
                      <a:pt x="113" y="2039"/>
                    </a:cubicBezTo>
                    <a:cubicBezTo>
                      <a:pt x="523" y="2039"/>
                      <a:pt x="523" y="2039"/>
                      <a:pt x="523" y="2039"/>
                    </a:cubicBezTo>
                    <a:cubicBezTo>
                      <a:pt x="583" y="2237"/>
                      <a:pt x="688" y="2416"/>
                      <a:pt x="834" y="2566"/>
                    </a:cubicBezTo>
                    <a:cubicBezTo>
                      <a:pt x="627" y="2917"/>
                      <a:pt x="627" y="2917"/>
                      <a:pt x="627" y="2917"/>
                    </a:cubicBezTo>
                    <a:cubicBezTo>
                      <a:pt x="596" y="2969"/>
                      <a:pt x="616" y="3036"/>
                      <a:pt x="668" y="3066"/>
                    </a:cubicBezTo>
                    <a:cubicBezTo>
                      <a:pt x="1127" y="3326"/>
                      <a:pt x="1127" y="3326"/>
                      <a:pt x="1127" y="3326"/>
                    </a:cubicBezTo>
                    <a:cubicBezTo>
                      <a:pt x="1144" y="3336"/>
                      <a:pt x="1163" y="3340"/>
                      <a:pt x="1181" y="3340"/>
                    </a:cubicBezTo>
                    <a:cubicBezTo>
                      <a:pt x="1220" y="3340"/>
                      <a:pt x="1258" y="3320"/>
                      <a:pt x="1279" y="3285"/>
                    </a:cubicBezTo>
                    <a:cubicBezTo>
                      <a:pt x="1486" y="2934"/>
                      <a:pt x="1486" y="2934"/>
                      <a:pt x="1486" y="2934"/>
                    </a:cubicBezTo>
                    <a:cubicBezTo>
                      <a:pt x="1586" y="2956"/>
                      <a:pt x="1687" y="2973"/>
                      <a:pt x="1793" y="2973"/>
                    </a:cubicBezTo>
                    <a:cubicBezTo>
                      <a:pt x="1901" y="2973"/>
                      <a:pt x="2004" y="2960"/>
                      <a:pt x="2106" y="2936"/>
                    </a:cubicBezTo>
                    <a:cubicBezTo>
                      <a:pt x="2311" y="3287"/>
                      <a:pt x="2311" y="3287"/>
                      <a:pt x="2311" y="3287"/>
                    </a:cubicBezTo>
                    <a:cubicBezTo>
                      <a:pt x="2330" y="3322"/>
                      <a:pt x="2367" y="3341"/>
                      <a:pt x="2405" y="3341"/>
                    </a:cubicBezTo>
                    <a:cubicBezTo>
                      <a:pt x="2424" y="3341"/>
                      <a:pt x="2443" y="3336"/>
                      <a:pt x="2461" y="3326"/>
                    </a:cubicBezTo>
                    <a:cubicBezTo>
                      <a:pt x="2919" y="3066"/>
                      <a:pt x="2919" y="3066"/>
                      <a:pt x="2919" y="3066"/>
                    </a:cubicBezTo>
                    <a:cubicBezTo>
                      <a:pt x="2972" y="3036"/>
                      <a:pt x="2990" y="2969"/>
                      <a:pt x="2961" y="2917"/>
                    </a:cubicBezTo>
                    <a:cubicBezTo>
                      <a:pt x="2754" y="2568"/>
                      <a:pt x="2754" y="2568"/>
                      <a:pt x="2754" y="2568"/>
                    </a:cubicBezTo>
                    <a:cubicBezTo>
                      <a:pt x="2787" y="2535"/>
                      <a:pt x="2818" y="2501"/>
                      <a:pt x="2847" y="2464"/>
                    </a:cubicBezTo>
                    <a:cubicBezTo>
                      <a:pt x="2948" y="2332"/>
                      <a:pt x="3019" y="2189"/>
                      <a:pt x="3065" y="2039"/>
                    </a:cubicBezTo>
                    <a:cubicBezTo>
                      <a:pt x="3477" y="2039"/>
                      <a:pt x="3477" y="2039"/>
                      <a:pt x="3477" y="2039"/>
                    </a:cubicBezTo>
                    <a:cubicBezTo>
                      <a:pt x="3537" y="2039"/>
                      <a:pt x="3587" y="1990"/>
                      <a:pt x="3587" y="1929"/>
                    </a:cubicBezTo>
                    <a:cubicBezTo>
                      <a:pt x="3587" y="1411"/>
                      <a:pt x="3587" y="1411"/>
                      <a:pt x="3587" y="1411"/>
                    </a:cubicBezTo>
                    <a:cubicBezTo>
                      <a:pt x="3587" y="1351"/>
                      <a:pt x="3537" y="1301"/>
                      <a:pt x="3477" y="1301"/>
                    </a:cubicBezTo>
                    <a:cubicBezTo>
                      <a:pt x="3063" y="1301"/>
                      <a:pt x="3063" y="1301"/>
                      <a:pt x="3063" y="1301"/>
                    </a:cubicBezTo>
                    <a:cubicBezTo>
                      <a:pt x="3005" y="1108"/>
                      <a:pt x="2902" y="926"/>
                      <a:pt x="2754" y="775"/>
                    </a:cubicBezTo>
                    <a:cubicBezTo>
                      <a:pt x="2961" y="424"/>
                      <a:pt x="2961" y="424"/>
                      <a:pt x="2961" y="424"/>
                    </a:cubicBezTo>
                    <a:cubicBezTo>
                      <a:pt x="2990" y="372"/>
                      <a:pt x="2972" y="305"/>
                      <a:pt x="2919" y="274"/>
                    </a:cubicBezTo>
                    <a:cubicBezTo>
                      <a:pt x="2461" y="14"/>
                      <a:pt x="2461" y="14"/>
                      <a:pt x="2461" y="14"/>
                    </a:cubicBezTo>
                    <a:cubicBezTo>
                      <a:pt x="2444" y="5"/>
                      <a:pt x="2425" y="0"/>
                      <a:pt x="24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grpSp>
        <p:nvGrpSpPr>
          <p:cNvPr id="89" name="Group 88">
            <a:extLst>
              <a:ext uri="{FF2B5EF4-FFF2-40B4-BE49-F238E27FC236}">
                <a16:creationId xmlns:a16="http://schemas.microsoft.com/office/drawing/2014/main" id="{364B8DDC-8096-460C-82E7-62C8E1A90121}"/>
              </a:ext>
            </a:extLst>
          </p:cNvPr>
          <p:cNvGrpSpPr>
            <a:grpSpLocks/>
          </p:cNvGrpSpPr>
          <p:nvPr/>
        </p:nvGrpSpPr>
        <p:grpSpPr>
          <a:xfrm>
            <a:off x="1259681" y="2945051"/>
            <a:ext cx="467453" cy="467453"/>
            <a:chOff x="5731639" y="1618336"/>
            <a:chExt cx="716205" cy="716205"/>
          </a:xfrm>
        </p:grpSpPr>
        <p:sp>
          <p:nvSpPr>
            <p:cNvPr id="90" name="Oval 89">
              <a:extLst>
                <a:ext uri="{FF2B5EF4-FFF2-40B4-BE49-F238E27FC236}">
                  <a16:creationId xmlns:a16="http://schemas.microsoft.com/office/drawing/2014/main" id="{E25EE5D6-8EC7-4426-97EE-7531B8FD8A7B}"/>
                </a:ext>
              </a:extLst>
            </p:cNvPr>
            <p:cNvSpPr/>
            <p:nvPr/>
          </p:nvSpPr>
          <p:spPr>
            <a:xfrm>
              <a:off x="5731639"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1" name="Freeform 15">
              <a:extLst>
                <a:ext uri="{FF2B5EF4-FFF2-40B4-BE49-F238E27FC236}">
                  <a16:creationId xmlns:a16="http://schemas.microsoft.com/office/drawing/2014/main" id="{81400E2A-97FF-4F65-9E8B-4593A419D6B5}"/>
                </a:ext>
              </a:extLst>
            </p:cNvPr>
            <p:cNvSpPr>
              <a:spLocks noEditPoints="1"/>
            </p:cNvSpPr>
            <p:nvPr/>
          </p:nvSpPr>
          <p:spPr bwMode="auto">
            <a:xfrm>
              <a:off x="5897190" y="1812199"/>
              <a:ext cx="393485" cy="360220"/>
            </a:xfrm>
            <a:custGeom>
              <a:avLst/>
              <a:gdLst>
                <a:gd name="T0" fmla="*/ 1454 w 4364"/>
                <a:gd name="T1" fmla="*/ 1925 h 4000"/>
                <a:gd name="T2" fmla="*/ 1293 w 4364"/>
                <a:gd name="T3" fmla="*/ 1764 h 4000"/>
                <a:gd name="T4" fmla="*/ 1292 w 4364"/>
                <a:gd name="T5" fmla="*/ 1507 h 4000"/>
                <a:gd name="T6" fmla="*/ 1455 w 4364"/>
                <a:gd name="T7" fmla="*/ 1342 h 4000"/>
                <a:gd name="T8" fmla="*/ 1454 w 4364"/>
                <a:gd name="T9" fmla="*/ 1085 h 4000"/>
                <a:gd name="T10" fmla="*/ 1454 w 4364"/>
                <a:gd name="T11" fmla="*/ 1085 h 4000"/>
                <a:gd name="T12" fmla="*/ 1197 w 4364"/>
                <a:gd name="T13" fmla="*/ 1087 h 4000"/>
                <a:gd name="T14" fmla="*/ 780 w 4364"/>
                <a:gd name="T15" fmla="*/ 1509 h 4000"/>
                <a:gd name="T16" fmla="*/ 780 w 4364"/>
                <a:gd name="T17" fmla="*/ 1765 h 4000"/>
                <a:gd name="T18" fmla="*/ 1197 w 4364"/>
                <a:gd name="T19" fmla="*/ 2182 h 4000"/>
                <a:gd name="T20" fmla="*/ 1454 w 4364"/>
                <a:gd name="T21" fmla="*/ 2182 h 4000"/>
                <a:gd name="T22" fmla="*/ 1454 w 4364"/>
                <a:gd name="T23" fmla="*/ 2182 h 4000"/>
                <a:gd name="T24" fmla="*/ 1454 w 4364"/>
                <a:gd name="T25" fmla="*/ 1925 h 4000"/>
                <a:gd name="T26" fmla="*/ 2909 w 4364"/>
                <a:gd name="T27" fmla="*/ 2182 h 4000"/>
                <a:gd name="T28" fmla="*/ 2909 w 4364"/>
                <a:gd name="T29" fmla="*/ 2182 h 4000"/>
                <a:gd name="T30" fmla="*/ 3166 w 4364"/>
                <a:gd name="T31" fmla="*/ 2182 h 4000"/>
                <a:gd name="T32" fmla="*/ 3584 w 4364"/>
                <a:gd name="T33" fmla="*/ 1765 h 4000"/>
                <a:gd name="T34" fmla="*/ 3585 w 4364"/>
                <a:gd name="T35" fmla="*/ 1509 h 4000"/>
                <a:gd name="T36" fmla="*/ 3166 w 4364"/>
                <a:gd name="T37" fmla="*/ 1082 h 4000"/>
                <a:gd name="T38" fmla="*/ 2909 w 4364"/>
                <a:gd name="T39" fmla="*/ 1080 h 4000"/>
                <a:gd name="T40" fmla="*/ 2909 w 4364"/>
                <a:gd name="T41" fmla="*/ 1080 h 4000"/>
                <a:gd name="T42" fmla="*/ 2907 w 4364"/>
                <a:gd name="T43" fmla="*/ 1337 h 4000"/>
                <a:gd name="T44" fmla="*/ 3073 w 4364"/>
                <a:gd name="T45" fmla="*/ 1506 h 4000"/>
                <a:gd name="T46" fmla="*/ 3072 w 4364"/>
                <a:gd name="T47" fmla="*/ 1762 h 4000"/>
                <a:gd name="T48" fmla="*/ 2909 w 4364"/>
                <a:gd name="T49" fmla="*/ 1925 h 4000"/>
                <a:gd name="T50" fmla="*/ 2909 w 4364"/>
                <a:gd name="T51" fmla="*/ 2182 h 4000"/>
                <a:gd name="T52" fmla="*/ 0 w 4364"/>
                <a:gd name="T53" fmla="*/ 182 h 4000"/>
                <a:gd name="T54" fmla="*/ 0 w 4364"/>
                <a:gd name="T55" fmla="*/ 3091 h 4000"/>
                <a:gd name="T56" fmla="*/ 182 w 4364"/>
                <a:gd name="T57" fmla="*/ 3273 h 4000"/>
                <a:gd name="T58" fmla="*/ 4182 w 4364"/>
                <a:gd name="T59" fmla="*/ 3273 h 4000"/>
                <a:gd name="T60" fmla="*/ 4364 w 4364"/>
                <a:gd name="T61" fmla="*/ 3091 h 4000"/>
                <a:gd name="T62" fmla="*/ 4364 w 4364"/>
                <a:gd name="T63" fmla="*/ 182 h 4000"/>
                <a:gd name="T64" fmla="*/ 4182 w 4364"/>
                <a:gd name="T65" fmla="*/ 0 h 4000"/>
                <a:gd name="T66" fmla="*/ 182 w 4364"/>
                <a:gd name="T67" fmla="*/ 0 h 4000"/>
                <a:gd name="T68" fmla="*/ 0 w 4364"/>
                <a:gd name="T69" fmla="*/ 182 h 4000"/>
                <a:gd name="T70" fmla="*/ 3818 w 4364"/>
                <a:gd name="T71" fmla="*/ 2909 h 4000"/>
                <a:gd name="T72" fmla="*/ 545 w 4364"/>
                <a:gd name="T73" fmla="*/ 2909 h 4000"/>
                <a:gd name="T74" fmla="*/ 364 w 4364"/>
                <a:gd name="T75" fmla="*/ 2727 h 4000"/>
                <a:gd name="T76" fmla="*/ 364 w 4364"/>
                <a:gd name="T77" fmla="*/ 545 h 4000"/>
                <a:gd name="T78" fmla="*/ 545 w 4364"/>
                <a:gd name="T79" fmla="*/ 364 h 4000"/>
                <a:gd name="T80" fmla="*/ 3818 w 4364"/>
                <a:gd name="T81" fmla="*/ 364 h 4000"/>
                <a:gd name="T82" fmla="*/ 4000 w 4364"/>
                <a:gd name="T83" fmla="*/ 545 h 4000"/>
                <a:gd name="T84" fmla="*/ 4000 w 4364"/>
                <a:gd name="T85" fmla="*/ 2727 h 4000"/>
                <a:gd name="T86" fmla="*/ 3818 w 4364"/>
                <a:gd name="T87" fmla="*/ 2909 h 4000"/>
                <a:gd name="T88" fmla="*/ 1273 w 4364"/>
                <a:gd name="T89" fmla="*/ 4000 h 4000"/>
                <a:gd name="T90" fmla="*/ 3091 w 4364"/>
                <a:gd name="T91" fmla="*/ 4000 h 4000"/>
                <a:gd name="T92" fmla="*/ 3273 w 4364"/>
                <a:gd name="T93" fmla="*/ 3818 h 4000"/>
                <a:gd name="T94" fmla="*/ 3273 w 4364"/>
                <a:gd name="T95" fmla="*/ 3818 h 4000"/>
                <a:gd name="T96" fmla="*/ 3091 w 4364"/>
                <a:gd name="T97" fmla="*/ 3636 h 4000"/>
                <a:gd name="T98" fmla="*/ 1273 w 4364"/>
                <a:gd name="T99" fmla="*/ 3636 h 4000"/>
                <a:gd name="T100" fmla="*/ 1091 w 4364"/>
                <a:gd name="T101" fmla="*/ 3818 h 4000"/>
                <a:gd name="T102" fmla="*/ 1091 w 4364"/>
                <a:gd name="T103" fmla="*/ 3818 h 4000"/>
                <a:gd name="T104" fmla="*/ 1273 w 4364"/>
                <a:gd name="T105" fmla="*/ 4000 h 4000"/>
                <a:gd name="T106" fmla="*/ 2364 w 4364"/>
                <a:gd name="T107" fmla="*/ 909 h 4000"/>
                <a:gd name="T108" fmla="*/ 2364 w 4364"/>
                <a:gd name="T109" fmla="*/ 909 h 4000"/>
                <a:gd name="T110" fmla="*/ 2143 w 4364"/>
                <a:gd name="T111" fmla="*/ 1041 h 4000"/>
                <a:gd name="T112" fmla="*/ 1868 w 4364"/>
                <a:gd name="T113" fmla="*/ 2143 h 4000"/>
                <a:gd name="T114" fmla="*/ 2000 w 4364"/>
                <a:gd name="T115" fmla="*/ 2364 h 4000"/>
                <a:gd name="T116" fmla="*/ 2000 w 4364"/>
                <a:gd name="T117" fmla="*/ 2364 h 4000"/>
                <a:gd name="T118" fmla="*/ 2220 w 4364"/>
                <a:gd name="T119" fmla="*/ 2231 h 4000"/>
                <a:gd name="T120" fmla="*/ 2496 w 4364"/>
                <a:gd name="T121" fmla="*/ 1129 h 4000"/>
                <a:gd name="T122" fmla="*/ 2364 w 4364"/>
                <a:gd name="T123" fmla="*/ 909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4" h="4000">
                  <a:moveTo>
                    <a:pt x="1454" y="1925"/>
                  </a:moveTo>
                  <a:cubicBezTo>
                    <a:pt x="1293" y="1764"/>
                    <a:pt x="1293" y="1764"/>
                    <a:pt x="1293" y="1764"/>
                  </a:cubicBezTo>
                  <a:cubicBezTo>
                    <a:pt x="1222" y="1693"/>
                    <a:pt x="1222" y="1578"/>
                    <a:pt x="1292" y="1507"/>
                  </a:cubicBezTo>
                  <a:cubicBezTo>
                    <a:pt x="1455" y="1342"/>
                    <a:pt x="1455" y="1342"/>
                    <a:pt x="1455" y="1342"/>
                  </a:cubicBezTo>
                  <a:cubicBezTo>
                    <a:pt x="1526" y="1271"/>
                    <a:pt x="1525" y="1156"/>
                    <a:pt x="1454" y="1085"/>
                  </a:cubicBezTo>
                  <a:cubicBezTo>
                    <a:pt x="1454" y="1085"/>
                    <a:pt x="1454" y="1085"/>
                    <a:pt x="1454" y="1085"/>
                  </a:cubicBezTo>
                  <a:cubicBezTo>
                    <a:pt x="1383" y="1015"/>
                    <a:pt x="1267" y="1015"/>
                    <a:pt x="1197" y="1087"/>
                  </a:cubicBezTo>
                  <a:cubicBezTo>
                    <a:pt x="780" y="1509"/>
                    <a:pt x="780" y="1509"/>
                    <a:pt x="780" y="1509"/>
                  </a:cubicBezTo>
                  <a:cubicBezTo>
                    <a:pt x="709" y="1580"/>
                    <a:pt x="710" y="1694"/>
                    <a:pt x="780" y="1765"/>
                  </a:cubicBezTo>
                  <a:cubicBezTo>
                    <a:pt x="1197" y="2182"/>
                    <a:pt x="1197" y="2182"/>
                    <a:pt x="1197" y="2182"/>
                  </a:cubicBezTo>
                  <a:cubicBezTo>
                    <a:pt x="1268" y="2253"/>
                    <a:pt x="1383" y="2253"/>
                    <a:pt x="1454" y="2182"/>
                  </a:cubicBezTo>
                  <a:cubicBezTo>
                    <a:pt x="1454" y="2182"/>
                    <a:pt x="1454" y="2182"/>
                    <a:pt x="1454" y="2182"/>
                  </a:cubicBezTo>
                  <a:cubicBezTo>
                    <a:pt x="1525" y="2111"/>
                    <a:pt x="1525" y="1996"/>
                    <a:pt x="1454" y="1925"/>
                  </a:cubicBezTo>
                  <a:close/>
                  <a:moveTo>
                    <a:pt x="2909" y="2182"/>
                  </a:moveTo>
                  <a:cubicBezTo>
                    <a:pt x="2909" y="2182"/>
                    <a:pt x="2909" y="2182"/>
                    <a:pt x="2909" y="2182"/>
                  </a:cubicBezTo>
                  <a:cubicBezTo>
                    <a:pt x="2980" y="2253"/>
                    <a:pt x="3095" y="2253"/>
                    <a:pt x="3166" y="2182"/>
                  </a:cubicBezTo>
                  <a:cubicBezTo>
                    <a:pt x="3584" y="1765"/>
                    <a:pt x="3584" y="1765"/>
                    <a:pt x="3584" y="1765"/>
                  </a:cubicBezTo>
                  <a:cubicBezTo>
                    <a:pt x="3654" y="1694"/>
                    <a:pt x="3655" y="1580"/>
                    <a:pt x="3585" y="1509"/>
                  </a:cubicBezTo>
                  <a:cubicBezTo>
                    <a:pt x="3166" y="1082"/>
                    <a:pt x="3166" y="1082"/>
                    <a:pt x="3166" y="1082"/>
                  </a:cubicBezTo>
                  <a:cubicBezTo>
                    <a:pt x="3096" y="1010"/>
                    <a:pt x="2981" y="1009"/>
                    <a:pt x="2909" y="1080"/>
                  </a:cubicBezTo>
                  <a:cubicBezTo>
                    <a:pt x="2909" y="1080"/>
                    <a:pt x="2909" y="1080"/>
                    <a:pt x="2909" y="1080"/>
                  </a:cubicBezTo>
                  <a:cubicBezTo>
                    <a:pt x="2837" y="1150"/>
                    <a:pt x="2836" y="1265"/>
                    <a:pt x="2907" y="1337"/>
                  </a:cubicBezTo>
                  <a:cubicBezTo>
                    <a:pt x="3073" y="1506"/>
                    <a:pt x="3073" y="1506"/>
                    <a:pt x="3073" y="1506"/>
                  </a:cubicBezTo>
                  <a:cubicBezTo>
                    <a:pt x="3143" y="1578"/>
                    <a:pt x="3142" y="1692"/>
                    <a:pt x="3072" y="1762"/>
                  </a:cubicBezTo>
                  <a:cubicBezTo>
                    <a:pt x="2909" y="1925"/>
                    <a:pt x="2909" y="1925"/>
                    <a:pt x="2909" y="1925"/>
                  </a:cubicBezTo>
                  <a:cubicBezTo>
                    <a:pt x="2838" y="1996"/>
                    <a:pt x="2838" y="2111"/>
                    <a:pt x="2909" y="2182"/>
                  </a:cubicBezTo>
                  <a:close/>
                  <a:moveTo>
                    <a:pt x="0" y="182"/>
                  </a:moveTo>
                  <a:cubicBezTo>
                    <a:pt x="0" y="3091"/>
                    <a:pt x="0" y="3091"/>
                    <a:pt x="0" y="3091"/>
                  </a:cubicBezTo>
                  <a:cubicBezTo>
                    <a:pt x="0" y="3191"/>
                    <a:pt x="81" y="3273"/>
                    <a:pt x="182" y="3273"/>
                  </a:cubicBezTo>
                  <a:cubicBezTo>
                    <a:pt x="4182" y="3273"/>
                    <a:pt x="4182" y="3273"/>
                    <a:pt x="4182" y="3273"/>
                  </a:cubicBezTo>
                  <a:cubicBezTo>
                    <a:pt x="4282" y="3273"/>
                    <a:pt x="4364" y="3191"/>
                    <a:pt x="4364" y="3091"/>
                  </a:cubicBezTo>
                  <a:cubicBezTo>
                    <a:pt x="4364" y="182"/>
                    <a:pt x="4364" y="182"/>
                    <a:pt x="4364" y="182"/>
                  </a:cubicBezTo>
                  <a:cubicBezTo>
                    <a:pt x="4364" y="81"/>
                    <a:pt x="4282" y="0"/>
                    <a:pt x="4182" y="0"/>
                  </a:cubicBezTo>
                  <a:cubicBezTo>
                    <a:pt x="182" y="0"/>
                    <a:pt x="182" y="0"/>
                    <a:pt x="182" y="0"/>
                  </a:cubicBezTo>
                  <a:cubicBezTo>
                    <a:pt x="81" y="0"/>
                    <a:pt x="0" y="81"/>
                    <a:pt x="0" y="182"/>
                  </a:cubicBezTo>
                  <a:close/>
                  <a:moveTo>
                    <a:pt x="3818" y="2909"/>
                  </a:moveTo>
                  <a:cubicBezTo>
                    <a:pt x="545" y="2909"/>
                    <a:pt x="545" y="2909"/>
                    <a:pt x="545" y="2909"/>
                  </a:cubicBezTo>
                  <a:cubicBezTo>
                    <a:pt x="445" y="2909"/>
                    <a:pt x="364" y="2828"/>
                    <a:pt x="364" y="2727"/>
                  </a:cubicBezTo>
                  <a:cubicBezTo>
                    <a:pt x="364" y="545"/>
                    <a:pt x="364" y="545"/>
                    <a:pt x="364" y="545"/>
                  </a:cubicBezTo>
                  <a:cubicBezTo>
                    <a:pt x="364" y="445"/>
                    <a:pt x="445" y="364"/>
                    <a:pt x="545" y="364"/>
                  </a:cubicBezTo>
                  <a:cubicBezTo>
                    <a:pt x="3818" y="364"/>
                    <a:pt x="3818" y="364"/>
                    <a:pt x="3818" y="364"/>
                  </a:cubicBezTo>
                  <a:cubicBezTo>
                    <a:pt x="3919" y="364"/>
                    <a:pt x="4000" y="445"/>
                    <a:pt x="4000" y="545"/>
                  </a:cubicBezTo>
                  <a:cubicBezTo>
                    <a:pt x="4000" y="2727"/>
                    <a:pt x="4000" y="2727"/>
                    <a:pt x="4000" y="2727"/>
                  </a:cubicBezTo>
                  <a:cubicBezTo>
                    <a:pt x="4000" y="2828"/>
                    <a:pt x="3919" y="2909"/>
                    <a:pt x="3818" y="2909"/>
                  </a:cubicBezTo>
                  <a:close/>
                  <a:moveTo>
                    <a:pt x="1273" y="4000"/>
                  </a:moveTo>
                  <a:cubicBezTo>
                    <a:pt x="3091" y="4000"/>
                    <a:pt x="3091" y="4000"/>
                    <a:pt x="3091" y="4000"/>
                  </a:cubicBezTo>
                  <a:cubicBezTo>
                    <a:pt x="3191" y="4000"/>
                    <a:pt x="3273" y="3919"/>
                    <a:pt x="3273" y="3818"/>
                  </a:cubicBezTo>
                  <a:cubicBezTo>
                    <a:pt x="3273" y="3818"/>
                    <a:pt x="3273" y="3818"/>
                    <a:pt x="3273" y="3818"/>
                  </a:cubicBezTo>
                  <a:cubicBezTo>
                    <a:pt x="3273" y="3718"/>
                    <a:pt x="3191" y="3636"/>
                    <a:pt x="3091" y="3636"/>
                  </a:cubicBezTo>
                  <a:cubicBezTo>
                    <a:pt x="1273" y="3636"/>
                    <a:pt x="1273" y="3636"/>
                    <a:pt x="1273" y="3636"/>
                  </a:cubicBezTo>
                  <a:cubicBezTo>
                    <a:pt x="1172" y="3636"/>
                    <a:pt x="1091" y="3718"/>
                    <a:pt x="1091" y="3818"/>
                  </a:cubicBezTo>
                  <a:cubicBezTo>
                    <a:pt x="1091" y="3818"/>
                    <a:pt x="1091" y="3818"/>
                    <a:pt x="1091" y="3818"/>
                  </a:cubicBezTo>
                  <a:cubicBezTo>
                    <a:pt x="1091" y="3919"/>
                    <a:pt x="1172" y="4000"/>
                    <a:pt x="1273" y="4000"/>
                  </a:cubicBezTo>
                  <a:close/>
                  <a:moveTo>
                    <a:pt x="2364" y="909"/>
                  </a:moveTo>
                  <a:cubicBezTo>
                    <a:pt x="2364" y="909"/>
                    <a:pt x="2364" y="909"/>
                    <a:pt x="2364" y="909"/>
                  </a:cubicBezTo>
                  <a:cubicBezTo>
                    <a:pt x="2266" y="885"/>
                    <a:pt x="2168" y="944"/>
                    <a:pt x="2143" y="1041"/>
                  </a:cubicBezTo>
                  <a:cubicBezTo>
                    <a:pt x="1868" y="2143"/>
                    <a:pt x="1868" y="2143"/>
                    <a:pt x="1868" y="2143"/>
                  </a:cubicBezTo>
                  <a:cubicBezTo>
                    <a:pt x="1843" y="2241"/>
                    <a:pt x="1903" y="2339"/>
                    <a:pt x="2000" y="2364"/>
                  </a:cubicBezTo>
                  <a:cubicBezTo>
                    <a:pt x="2000" y="2364"/>
                    <a:pt x="2000" y="2364"/>
                    <a:pt x="2000" y="2364"/>
                  </a:cubicBezTo>
                  <a:cubicBezTo>
                    <a:pt x="2097" y="2388"/>
                    <a:pt x="2196" y="2329"/>
                    <a:pt x="2220" y="2231"/>
                  </a:cubicBezTo>
                  <a:cubicBezTo>
                    <a:pt x="2496" y="1129"/>
                    <a:pt x="2496" y="1129"/>
                    <a:pt x="2496" y="1129"/>
                  </a:cubicBezTo>
                  <a:cubicBezTo>
                    <a:pt x="2520" y="1032"/>
                    <a:pt x="2461" y="933"/>
                    <a:pt x="2364" y="90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aphicFrame>
        <p:nvGraphicFramePr>
          <p:cNvPr id="6" name="Table 7">
            <a:extLst>
              <a:ext uri="{FF2B5EF4-FFF2-40B4-BE49-F238E27FC236}">
                <a16:creationId xmlns:a16="http://schemas.microsoft.com/office/drawing/2014/main" id="{6B40B38C-BD80-4183-861A-78BFAFD176AE}"/>
              </a:ext>
            </a:extLst>
          </p:cNvPr>
          <p:cNvGraphicFramePr>
            <a:graphicFrameLocks noGrp="1"/>
          </p:cNvGraphicFramePr>
          <p:nvPr/>
        </p:nvGraphicFramePr>
        <p:xfrm>
          <a:off x="1843087" y="1000130"/>
          <a:ext cx="4481666" cy="518722"/>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259361">
                <a:tc>
                  <a:txBody>
                    <a:bodyPr/>
                    <a:lstStyle/>
                    <a:p>
                      <a:pPr algn="ctr"/>
                      <a:r>
                        <a:rPr lang="en-US" sz="1100" kern="1200" dirty="0">
                          <a:solidFill>
                            <a:schemeClr val="tx1">
                              <a:lumMod val="65000"/>
                              <a:lumOff val="35000"/>
                            </a:schemeClr>
                          </a:solidFill>
                          <a:latin typeface="+mn-lt"/>
                          <a:ea typeface="+mn-ea"/>
                          <a:cs typeface="+mn-cs"/>
                        </a:rPr>
                        <a:t>Tombolo – Data Catalog</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ECL Watch (Admin Interface)</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r h="2593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ECL IDEs (Web or Client)</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Dashboard and IoT Hub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7292582"/>
                  </a:ext>
                </a:extLst>
              </a:tr>
            </a:tbl>
          </a:graphicData>
        </a:graphic>
      </p:graphicFrame>
      <p:graphicFrame>
        <p:nvGraphicFramePr>
          <p:cNvPr id="97" name="Table 7">
            <a:extLst>
              <a:ext uri="{FF2B5EF4-FFF2-40B4-BE49-F238E27FC236}">
                <a16:creationId xmlns:a16="http://schemas.microsoft.com/office/drawing/2014/main" id="{0D99B278-9B20-400E-A7BA-887ECAD9D156}"/>
              </a:ext>
            </a:extLst>
          </p:cNvPr>
          <p:cNvGraphicFramePr>
            <a:graphicFrameLocks noGrp="1"/>
          </p:cNvGraphicFramePr>
          <p:nvPr>
            <p:extLst>
              <p:ext uri="{D42A27DB-BD31-4B8C-83A1-F6EECF244321}">
                <p14:modId xmlns:p14="http://schemas.microsoft.com/office/powerpoint/2010/main" val="1675365972"/>
              </p:ext>
            </p:extLst>
          </p:nvPr>
        </p:nvGraphicFramePr>
        <p:xfrm>
          <a:off x="1841224" y="1959773"/>
          <a:ext cx="4528668" cy="518722"/>
        </p:xfrm>
        <a:graphic>
          <a:graphicData uri="http://schemas.openxmlformats.org/drawingml/2006/table">
            <a:tbl>
              <a:tblPr>
                <a:tableStyleId>{5C22544A-7EE6-4342-B048-85BDC9FD1C3A}</a:tableStyleId>
              </a:tblPr>
              <a:tblGrid>
                <a:gridCol w="1280595">
                  <a:extLst>
                    <a:ext uri="{9D8B030D-6E8A-4147-A177-3AD203B41FA5}">
                      <a16:colId xmlns:a16="http://schemas.microsoft.com/office/drawing/2014/main" val="3102572858"/>
                    </a:ext>
                  </a:extLst>
                </a:gridCol>
                <a:gridCol w="3248073">
                  <a:extLst>
                    <a:ext uri="{9D8B030D-6E8A-4147-A177-3AD203B41FA5}">
                      <a16:colId xmlns:a16="http://schemas.microsoft.com/office/drawing/2014/main" val="948248000"/>
                    </a:ext>
                  </a:extLst>
                </a:gridCol>
              </a:tblGrid>
              <a:tr h="259361">
                <a:tc>
                  <a:txBody>
                    <a:bodyPr/>
                    <a:lstStyle/>
                    <a:p>
                      <a:pPr algn="l"/>
                      <a:r>
                        <a:rPr lang="en-US" sz="1100" kern="1200" dirty="0">
                          <a:solidFill>
                            <a:schemeClr val="tx1">
                              <a:lumMod val="65000"/>
                              <a:lumOff val="35000"/>
                            </a:schemeClr>
                          </a:solidFill>
                          <a:latin typeface="Source Sans Pro Semibold" panose="020B0603030403020204" pitchFamily="34" charset="0"/>
                          <a:ea typeface="Source Sans Pro Semibold" panose="020B0603030403020204" pitchFamily="34" charset="0"/>
                          <a:cs typeface="+mn-cs"/>
                        </a:rPr>
                        <a:t>Data Management:</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dirty="0">
                          <a:solidFill>
                            <a:schemeClr val="tx1">
                              <a:lumMod val="65000"/>
                              <a:lumOff val="35000"/>
                            </a:schemeClr>
                          </a:solidFill>
                        </a:rPr>
                        <a:t>Normalization | Batch Services | Profiling | Cleaning</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r h="2593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lumMod val="65000"/>
                              <a:lumOff val="35000"/>
                            </a:schemeClr>
                          </a:solidFill>
                          <a:latin typeface="Source Sans Pro Semibold" panose="020B0603030403020204" pitchFamily="34" charset="0"/>
                          <a:ea typeface="Source Sans Pro Semibold" panose="020B0603030403020204" pitchFamily="34" charset="0"/>
                        </a:rPr>
                        <a:t>Machine Learning:</a:t>
                      </a:r>
                      <a:endParaRPr lang="en-US" sz="1100" dirty="0">
                        <a:solidFill>
                          <a:schemeClr val="tx1">
                            <a:lumMod val="65000"/>
                            <a:lumOff val="35000"/>
                          </a:schemeClr>
                        </a:solidFill>
                        <a:latin typeface="Source Sans Pro Semibold" panose="020B0603030403020204" pitchFamily="34" charset="0"/>
                        <a:ea typeface="Source Sans Pro Semibold" panose="020B0603030403020204" pitchFamily="34" charset="0"/>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dirty="0">
                          <a:solidFill>
                            <a:schemeClr val="tx1">
                              <a:lumMod val="65000"/>
                              <a:lumOff val="35000"/>
                            </a:schemeClr>
                          </a:solidFill>
                        </a:rPr>
                        <a:t>Distributed Parallel Machine Learning Library</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7292582"/>
                  </a:ext>
                </a:extLst>
              </a:tr>
            </a:tbl>
          </a:graphicData>
        </a:graphic>
      </p:graphicFrame>
      <p:graphicFrame>
        <p:nvGraphicFramePr>
          <p:cNvPr id="99" name="Table 7">
            <a:extLst>
              <a:ext uri="{FF2B5EF4-FFF2-40B4-BE49-F238E27FC236}">
                <a16:creationId xmlns:a16="http://schemas.microsoft.com/office/drawing/2014/main" id="{98172987-A3AE-4272-829B-A1F0AE3160CD}"/>
              </a:ext>
            </a:extLst>
          </p:cNvPr>
          <p:cNvGraphicFramePr>
            <a:graphicFrameLocks noGrp="1"/>
          </p:cNvGraphicFramePr>
          <p:nvPr>
            <p:extLst>
              <p:ext uri="{D42A27DB-BD31-4B8C-83A1-F6EECF244321}">
                <p14:modId xmlns:p14="http://schemas.microsoft.com/office/powerpoint/2010/main" val="372966339"/>
              </p:ext>
            </p:extLst>
          </p:nvPr>
        </p:nvGraphicFramePr>
        <p:xfrm>
          <a:off x="1843087" y="2919417"/>
          <a:ext cx="4481666" cy="518721"/>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518721">
                <a:tc>
                  <a:txBody>
                    <a:bodyPr/>
                    <a:lstStyle/>
                    <a:p>
                      <a:pPr algn="ctr"/>
                      <a:r>
                        <a:rPr lang="en-US" sz="1100" kern="1200" dirty="0">
                          <a:solidFill>
                            <a:schemeClr val="tx1">
                              <a:lumMod val="65000"/>
                              <a:lumOff val="35000"/>
                            </a:schemeClr>
                          </a:solidFill>
                          <a:latin typeface="+mn-lt"/>
                          <a:ea typeface="+mn-ea"/>
                          <a:cs typeface="+mn-cs"/>
                        </a:rPr>
                        <a:t>ECL</a:t>
                      </a:r>
                      <a:endParaRPr lang="en-US" sz="1100" dirty="0">
                        <a:solidFill>
                          <a:schemeClr val="tx1">
                            <a:lumMod val="65000"/>
                            <a:lumOff val="35000"/>
                          </a:schemeClr>
                        </a:solidFill>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HPCC SQL (HSQL)</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bl>
          </a:graphicData>
        </a:graphic>
      </p:graphicFrame>
      <p:grpSp>
        <p:nvGrpSpPr>
          <p:cNvPr id="116" name="Group 115">
            <a:extLst>
              <a:ext uri="{FF2B5EF4-FFF2-40B4-BE49-F238E27FC236}">
                <a16:creationId xmlns:a16="http://schemas.microsoft.com/office/drawing/2014/main" id="{EF68F4E9-9E8B-4405-927B-4012FDE59751}"/>
              </a:ext>
            </a:extLst>
          </p:cNvPr>
          <p:cNvGrpSpPr/>
          <p:nvPr/>
        </p:nvGrpSpPr>
        <p:grpSpPr>
          <a:xfrm>
            <a:off x="4477704" y="3094943"/>
            <a:ext cx="187166" cy="187122"/>
            <a:chOff x="5688015" y="4110563"/>
            <a:chExt cx="309560" cy="309488"/>
          </a:xfrm>
        </p:grpSpPr>
        <p:sp>
          <p:nvSpPr>
            <p:cNvPr id="102" name="Oval 101">
              <a:extLst>
                <a:ext uri="{FF2B5EF4-FFF2-40B4-BE49-F238E27FC236}">
                  <a16:creationId xmlns:a16="http://schemas.microsoft.com/office/drawing/2014/main" id="{76AF0BE7-3219-45B9-A58B-3BB6BB462362}"/>
                </a:ext>
              </a:extLst>
            </p:cNvPr>
            <p:cNvSpPr/>
            <p:nvPr/>
          </p:nvSpPr>
          <p:spPr>
            <a:xfrm>
              <a:off x="5797856" y="4220368"/>
              <a:ext cx="89879" cy="89878"/>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prstClr val="black"/>
                </a:solidFill>
                <a:latin typeface="Source Sans Pro"/>
              </a:endParaRPr>
            </a:p>
          </p:txBody>
        </p:sp>
        <p:grpSp>
          <p:nvGrpSpPr>
            <p:cNvPr id="106" name="Group 8">
              <a:extLst>
                <a:ext uri="{FF2B5EF4-FFF2-40B4-BE49-F238E27FC236}">
                  <a16:creationId xmlns:a16="http://schemas.microsoft.com/office/drawing/2014/main" id="{871193A2-C5AA-4949-A962-4EBAF5EE0E00}"/>
                </a:ext>
              </a:extLst>
            </p:cNvPr>
            <p:cNvGrpSpPr>
              <a:grpSpLocks noChangeAspect="1"/>
            </p:cNvGrpSpPr>
            <p:nvPr/>
          </p:nvGrpSpPr>
          <p:grpSpPr bwMode="auto">
            <a:xfrm>
              <a:off x="5688015" y="4110563"/>
              <a:ext cx="309560" cy="309488"/>
              <a:chOff x="1681" y="0"/>
              <a:chExt cx="4319" cy="4318"/>
            </a:xfrm>
            <a:solidFill>
              <a:schemeClr val="accent3"/>
            </a:solidFill>
          </p:grpSpPr>
          <p:sp>
            <p:nvSpPr>
              <p:cNvPr id="108" name="Freeform 9">
                <a:extLst>
                  <a:ext uri="{FF2B5EF4-FFF2-40B4-BE49-F238E27FC236}">
                    <a16:creationId xmlns:a16="http://schemas.microsoft.com/office/drawing/2014/main" id="{AD266A7A-82E5-4C5A-ADFC-D31AADBD04DA}"/>
                  </a:ext>
                </a:extLst>
              </p:cNvPr>
              <p:cNvSpPr>
                <a:spLocks/>
              </p:cNvSpPr>
              <p:nvPr/>
            </p:nvSpPr>
            <p:spPr bwMode="auto">
              <a:xfrm>
                <a:off x="1681" y="1979"/>
                <a:ext cx="1080" cy="360"/>
              </a:xfrm>
              <a:custGeom>
                <a:avLst/>
                <a:gdLst>
                  <a:gd name="T0" fmla="*/ 725 w 725"/>
                  <a:gd name="T1" fmla="*/ 121 h 242"/>
                  <a:gd name="T2" fmla="*/ 604 w 725"/>
                  <a:gd name="T3" fmla="*/ 0 h 242"/>
                  <a:gd name="T4" fmla="*/ 121 w 725"/>
                  <a:gd name="T5" fmla="*/ 0 h 242"/>
                  <a:gd name="T6" fmla="*/ 0 w 725"/>
                  <a:gd name="T7" fmla="*/ 121 h 242"/>
                  <a:gd name="T8" fmla="*/ 121 w 725"/>
                  <a:gd name="T9" fmla="*/ 242 h 242"/>
                  <a:gd name="T10" fmla="*/ 604 w 725"/>
                  <a:gd name="T11" fmla="*/ 242 h 242"/>
                  <a:gd name="T12" fmla="*/ 725 w 725"/>
                  <a:gd name="T13" fmla="*/ 121 h 242"/>
                </a:gdLst>
                <a:ahLst/>
                <a:cxnLst>
                  <a:cxn ang="0">
                    <a:pos x="T0" y="T1"/>
                  </a:cxn>
                  <a:cxn ang="0">
                    <a:pos x="T2" y="T3"/>
                  </a:cxn>
                  <a:cxn ang="0">
                    <a:pos x="T4" y="T5"/>
                  </a:cxn>
                  <a:cxn ang="0">
                    <a:pos x="T6" y="T7"/>
                  </a:cxn>
                  <a:cxn ang="0">
                    <a:pos x="T8" y="T9"/>
                  </a:cxn>
                  <a:cxn ang="0">
                    <a:pos x="T10" y="T11"/>
                  </a:cxn>
                  <a:cxn ang="0">
                    <a:pos x="T12" y="T13"/>
                  </a:cxn>
                </a:cxnLst>
                <a:rect l="0" t="0" r="r" b="b"/>
                <a:pathLst>
                  <a:path w="725" h="242">
                    <a:moveTo>
                      <a:pt x="725" y="121"/>
                    </a:moveTo>
                    <a:cubicBezTo>
                      <a:pt x="725" y="54"/>
                      <a:pt x="671" y="0"/>
                      <a:pt x="604" y="0"/>
                    </a:cubicBezTo>
                    <a:cubicBezTo>
                      <a:pt x="121" y="0"/>
                      <a:pt x="121" y="0"/>
                      <a:pt x="121" y="0"/>
                    </a:cubicBezTo>
                    <a:cubicBezTo>
                      <a:pt x="54" y="0"/>
                      <a:pt x="0" y="54"/>
                      <a:pt x="0" y="121"/>
                    </a:cubicBezTo>
                    <a:cubicBezTo>
                      <a:pt x="0" y="188"/>
                      <a:pt x="54" y="242"/>
                      <a:pt x="121" y="242"/>
                    </a:cubicBezTo>
                    <a:cubicBezTo>
                      <a:pt x="604" y="242"/>
                      <a:pt x="604" y="242"/>
                      <a:pt x="604" y="242"/>
                    </a:cubicBezTo>
                    <a:cubicBezTo>
                      <a:pt x="671" y="242"/>
                      <a:pt x="725" y="188"/>
                      <a:pt x="725"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09" name="Freeform 10">
                <a:extLst>
                  <a:ext uri="{FF2B5EF4-FFF2-40B4-BE49-F238E27FC236}">
                    <a16:creationId xmlns:a16="http://schemas.microsoft.com/office/drawing/2014/main" id="{A30A537A-2E4C-474D-B5F0-42CE845F27CD}"/>
                  </a:ext>
                </a:extLst>
              </p:cNvPr>
              <p:cNvSpPr>
                <a:spLocks/>
              </p:cNvSpPr>
              <p:nvPr/>
            </p:nvSpPr>
            <p:spPr bwMode="auto">
              <a:xfrm>
                <a:off x="2244" y="561"/>
                <a:ext cx="904" cy="888"/>
              </a:xfrm>
              <a:custGeom>
                <a:avLst/>
                <a:gdLst>
                  <a:gd name="T0" fmla="*/ 218 w 607"/>
                  <a:gd name="T1" fmla="*/ 48 h 596"/>
                  <a:gd name="T2" fmla="*/ 47 w 607"/>
                  <a:gd name="T3" fmla="*/ 48 h 596"/>
                  <a:gd name="T4" fmla="*/ 47 w 607"/>
                  <a:gd name="T5" fmla="*/ 218 h 596"/>
                  <a:gd name="T6" fmla="*/ 389 w 607"/>
                  <a:gd name="T7" fmla="*/ 560 h 596"/>
                  <a:gd name="T8" fmla="*/ 474 w 607"/>
                  <a:gd name="T9" fmla="*/ 596 h 596"/>
                  <a:gd name="T10" fmla="*/ 560 w 607"/>
                  <a:gd name="T11" fmla="*/ 560 h 596"/>
                  <a:gd name="T12" fmla="*/ 560 w 607"/>
                  <a:gd name="T13" fmla="*/ 389 h 596"/>
                  <a:gd name="T14" fmla="*/ 218 w 607"/>
                  <a:gd name="T15" fmla="*/ 48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218" y="48"/>
                    </a:moveTo>
                    <a:cubicBezTo>
                      <a:pt x="171" y="0"/>
                      <a:pt x="94" y="0"/>
                      <a:pt x="47" y="48"/>
                    </a:cubicBezTo>
                    <a:cubicBezTo>
                      <a:pt x="0" y="95"/>
                      <a:pt x="0" y="171"/>
                      <a:pt x="47" y="218"/>
                    </a:cubicBezTo>
                    <a:cubicBezTo>
                      <a:pt x="389" y="560"/>
                      <a:pt x="389" y="560"/>
                      <a:pt x="389" y="560"/>
                    </a:cubicBezTo>
                    <a:cubicBezTo>
                      <a:pt x="412" y="584"/>
                      <a:pt x="443" y="596"/>
                      <a:pt x="474" y="596"/>
                    </a:cubicBezTo>
                    <a:cubicBezTo>
                      <a:pt x="505" y="596"/>
                      <a:pt x="536" y="584"/>
                      <a:pt x="560" y="560"/>
                    </a:cubicBezTo>
                    <a:cubicBezTo>
                      <a:pt x="607" y="513"/>
                      <a:pt x="607" y="436"/>
                      <a:pt x="560" y="389"/>
                    </a:cubicBezTo>
                    <a:lnTo>
                      <a:pt x="21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0" name="Freeform 11">
                <a:extLst>
                  <a:ext uri="{FF2B5EF4-FFF2-40B4-BE49-F238E27FC236}">
                    <a16:creationId xmlns:a16="http://schemas.microsoft.com/office/drawing/2014/main" id="{BA4DEFDE-0661-4DBF-8170-700B244C4785}"/>
                  </a:ext>
                </a:extLst>
              </p:cNvPr>
              <p:cNvSpPr>
                <a:spLocks/>
              </p:cNvSpPr>
              <p:nvPr/>
            </p:nvSpPr>
            <p:spPr bwMode="auto">
              <a:xfrm>
                <a:off x="3662" y="0"/>
                <a:ext cx="359" cy="1080"/>
              </a:xfrm>
              <a:custGeom>
                <a:avLst/>
                <a:gdLst>
                  <a:gd name="T0" fmla="*/ 120 w 241"/>
                  <a:gd name="T1" fmla="*/ 0 h 725"/>
                  <a:gd name="T2" fmla="*/ 0 w 241"/>
                  <a:gd name="T3" fmla="*/ 121 h 725"/>
                  <a:gd name="T4" fmla="*/ 0 w 241"/>
                  <a:gd name="T5" fmla="*/ 604 h 725"/>
                  <a:gd name="T6" fmla="*/ 120 w 241"/>
                  <a:gd name="T7" fmla="*/ 725 h 725"/>
                  <a:gd name="T8" fmla="*/ 241 w 241"/>
                  <a:gd name="T9" fmla="*/ 604 h 725"/>
                  <a:gd name="T10" fmla="*/ 241 w 241"/>
                  <a:gd name="T11" fmla="*/ 121 h 725"/>
                  <a:gd name="T12" fmla="*/ 120 w 241"/>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241" h="725">
                    <a:moveTo>
                      <a:pt x="120" y="0"/>
                    </a:moveTo>
                    <a:cubicBezTo>
                      <a:pt x="54" y="0"/>
                      <a:pt x="0" y="54"/>
                      <a:pt x="0" y="121"/>
                    </a:cubicBezTo>
                    <a:cubicBezTo>
                      <a:pt x="0" y="604"/>
                      <a:pt x="0" y="604"/>
                      <a:pt x="0" y="604"/>
                    </a:cubicBezTo>
                    <a:cubicBezTo>
                      <a:pt x="0" y="671"/>
                      <a:pt x="54" y="725"/>
                      <a:pt x="120" y="725"/>
                    </a:cubicBezTo>
                    <a:cubicBezTo>
                      <a:pt x="187" y="725"/>
                      <a:pt x="241" y="671"/>
                      <a:pt x="241" y="604"/>
                    </a:cubicBezTo>
                    <a:cubicBezTo>
                      <a:pt x="241" y="121"/>
                      <a:pt x="241" y="121"/>
                      <a:pt x="241" y="121"/>
                    </a:cubicBezTo>
                    <a:cubicBezTo>
                      <a:pt x="241" y="54"/>
                      <a:pt x="187"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1" name="Freeform 12">
                <a:extLst>
                  <a:ext uri="{FF2B5EF4-FFF2-40B4-BE49-F238E27FC236}">
                    <a16:creationId xmlns:a16="http://schemas.microsoft.com/office/drawing/2014/main" id="{71553C0C-8BB6-48C9-AB35-31FEB9B150B4}"/>
                  </a:ext>
                </a:extLst>
              </p:cNvPr>
              <p:cNvSpPr>
                <a:spLocks/>
              </p:cNvSpPr>
              <p:nvPr/>
            </p:nvSpPr>
            <p:spPr bwMode="auto">
              <a:xfrm>
                <a:off x="4535" y="561"/>
                <a:ext cx="904" cy="888"/>
              </a:xfrm>
              <a:custGeom>
                <a:avLst/>
                <a:gdLst>
                  <a:gd name="T0" fmla="*/ 132 w 607"/>
                  <a:gd name="T1" fmla="*/ 596 h 596"/>
                  <a:gd name="T2" fmla="*/ 218 w 607"/>
                  <a:gd name="T3" fmla="*/ 560 h 596"/>
                  <a:gd name="T4" fmla="*/ 560 w 607"/>
                  <a:gd name="T5" fmla="*/ 218 h 596"/>
                  <a:gd name="T6" fmla="*/ 560 w 607"/>
                  <a:gd name="T7" fmla="*/ 48 h 596"/>
                  <a:gd name="T8" fmla="*/ 389 w 607"/>
                  <a:gd name="T9" fmla="*/ 48 h 596"/>
                  <a:gd name="T10" fmla="*/ 47 w 607"/>
                  <a:gd name="T11" fmla="*/ 389 h 596"/>
                  <a:gd name="T12" fmla="*/ 47 w 607"/>
                  <a:gd name="T13" fmla="*/ 560 h 596"/>
                  <a:gd name="T14" fmla="*/ 132 w 607"/>
                  <a:gd name="T15" fmla="*/ 596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132" y="596"/>
                    </a:moveTo>
                    <a:cubicBezTo>
                      <a:pt x="163" y="596"/>
                      <a:pt x="194" y="584"/>
                      <a:pt x="218" y="560"/>
                    </a:cubicBezTo>
                    <a:cubicBezTo>
                      <a:pt x="560" y="218"/>
                      <a:pt x="560" y="218"/>
                      <a:pt x="560" y="218"/>
                    </a:cubicBezTo>
                    <a:cubicBezTo>
                      <a:pt x="607" y="171"/>
                      <a:pt x="607" y="95"/>
                      <a:pt x="560" y="48"/>
                    </a:cubicBezTo>
                    <a:cubicBezTo>
                      <a:pt x="512" y="0"/>
                      <a:pt x="436" y="0"/>
                      <a:pt x="389" y="48"/>
                    </a:cubicBezTo>
                    <a:cubicBezTo>
                      <a:pt x="47" y="389"/>
                      <a:pt x="47" y="389"/>
                      <a:pt x="47" y="389"/>
                    </a:cubicBezTo>
                    <a:cubicBezTo>
                      <a:pt x="0" y="436"/>
                      <a:pt x="0" y="513"/>
                      <a:pt x="47" y="560"/>
                    </a:cubicBezTo>
                    <a:cubicBezTo>
                      <a:pt x="71" y="584"/>
                      <a:pt x="101" y="596"/>
                      <a:pt x="132" y="5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2" name="Freeform 13">
                <a:extLst>
                  <a:ext uri="{FF2B5EF4-FFF2-40B4-BE49-F238E27FC236}">
                    <a16:creationId xmlns:a16="http://schemas.microsoft.com/office/drawing/2014/main" id="{1CCFF8A9-46AC-4CBB-A0AD-3BEA96FB5292}"/>
                  </a:ext>
                </a:extLst>
              </p:cNvPr>
              <p:cNvSpPr>
                <a:spLocks/>
              </p:cNvSpPr>
              <p:nvPr/>
            </p:nvSpPr>
            <p:spPr bwMode="auto">
              <a:xfrm>
                <a:off x="4920" y="1979"/>
                <a:ext cx="1080" cy="360"/>
              </a:xfrm>
              <a:custGeom>
                <a:avLst/>
                <a:gdLst>
                  <a:gd name="T0" fmla="*/ 605 w 725"/>
                  <a:gd name="T1" fmla="*/ 0 h 242"/>
                  <a:gd name="T2" fmla="*/ 121 w 725"/>
                  <a:gd name="T3" fmla="*/ 0 h 242"/>
                  <a:gd name="T4" fmla="*/ 0 w 725"/>
                  <a:gd name="T5" fmla="*/ 121 h 242"/>
                  <a:gd name="T6" fmla="*/ 121 w 725"/>
                  <a:gd name="T7" fmla="*/ 242 h 242"/>
                  <a:gd name="T8" fmla="*/ 605 w 725"/>
                  <a:gd name="T9" fmla="*/ 242 h 242"/>
                  <a:gd name="T10" fmla="*/ 725 w 725"/>
                  <a:gd name="T11" fmla="*/ 121 h 242"/>
                  <a:gd name="T12" fmla="*/ 605 w 725"/>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725" h="242">
                    <a:moveTo>
                      <a:pt x="605" y="0"/>
                    </a:moveTo>
                    <a:cubicBezTo>
                      <a:pt x="121" y="0"/>
                      <a:pt x="121" y="0"/>
                      <a:pt x="121" y="0"/>
                    </a:cubicBezTo>
                    <a:cubicBezTo>
                      <a:pt x="54" y="0"/>
                      <a:pt x="0" y="54"/>
                      <a:pt x="0" y="121"/>
                    </a:cubicBezTo>
                    <a:cubicBezTo>
                      <a:pt x="0" y="188"/>
                      <a:pt x="54" y="242"/>
                      <a:pt x="121" y="242"/>
                    </a:cubicBezTo>
                    <a:cubicBezTo>
                      <a:pt x="605" y="242"/>
                      <a:pt x="605" y="242"/>
                      <a:pt x="605" y="242"/>
                    </a:cubicBezTo>
                    <a:cubicBezTo>
                      <a:pt x="671" y="242"/>
                      <a:pt x="725" y="188"/>
                      <a:pt x="725" y="121"/>
                    </a:cubicBezTo>
                    <a:cubicBezTo>
                      <a:pt x="725" y="54"/>
                      <a:pt x="671" y="0"/>
                      <a:pt x="6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3" name="Freeform 14">
                <a:extLst>
                  <a:ext uri="{FF2B5EF4-FFF2-40B4-BE49-F238E27FC236}">
                    <a16:creationId xmlns:a16="http://schemas.microsoft.com/office/drawing/2014/main" id="{32C08845-EF7A-4E81-A032-9D5944591598}"/>
                  </a:ext>
                </a:extLst>
              </p:cNvPr>
              <p:cNvSpPr>
                <a:spLocks/>
              </p:cNvSpPr>
              <p:nvPr/>
            </p:nvSpPr>
            <p:spPr bwMode="auto">
              <a:xfrm>
                <a:off x="4535" y="2852"/>
                <a:ext cx="904" cy="887"/>
              </a:xfrm>
              <a:custGeom>
                <a:avLst/>
                <a:gdLst>
                  <a:gd name="T0" fmla="*/ 218 w 607"/>
                  <a:gd name="T1" fmla="*/ 47 h 596"/>
                  <a:gd name="T2" fmla="*/ 47 w 607"/>
                  <a:gd name="T3" fmla="*/ 47 h 596"/>
                  <a:gd name="T4" fmla="*/ 47 w 607"/>
                  <a:gd name="T5" fmla="*/ 218 h 596"/>
                  <a:gd name="T6" fmla="*/ 389 w 607"/>
                  <a:gd name="T7" fmla="*/ 560 h 596"/>
                  <a:gd name="T8" fmla="*/ 474 w 607"/>
                  <a:gd name="T9" fmla="*/ 596 h 596"/>
                  <a:gd name="T10" fmla="*/ 560 w 607"/>
                  <a:gd name="T11" fmla="*/ 560 h 596"/>
                  <a:gd name="T12" fmla="*/ 560 w 607"/>
                  <a:gd name="T13" fmla="*/ 389 h 596"/>
                  <a:gd name="T14" fmla="*/ 218 w 607"/>
                  <a:gd name="T15" fmla="*/ 47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218" y="47"/>
                    </a:moveTo>
                    <a:cubicBezTo>
                      <a:pt x="171" y="0"/>
                      <a:pt x="94" y="0"/>
                      <a:pt x="47" y="47"/>
                    </a:cubicBezTo>
                    <a:cubicBezTo>
                      <a:pt x="0" y="95"/>
                      <a:pt x="0" y="171"/>
                      <a:pt x="47" y="218"/>
                    </a:cubicBezTo>
                    <a:cubicBezTo>
                      <a:pt x="389" y="560"/>
                      <a:pt x="389" y="560"/>
                      <a:pt x="389" y="560"/>
                    </a:cubicBezTo>
                    <a:cubicBezTo>
                      <a:pt x="412" y="584"/>
                      <a:pt x="443" y="596"/>
                      <a:pt x="474" y="596"/>
                    </a:cubicBezTo>
                    <a:cubicBezTo>
                      <a:pt x="505" y="596"/>
                      <a:pt x="536" y="584"/>
                      <a:pt x="560" y="560"/>
                    </a:cubicBezTo>
                    <a:cubicBezTo>
                      <a:pt x="607" y="513"/>
                      <a:pt x="607" y="437"/>
                      <a:pt x="560" y="389"/>
                    </a:cubicBezTo>
                    <a:lnTo>
                      <a:pt x="218"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4" name="Freeform 15">
                <a:extLst>
                  <a:ext uri="{FF2B5EF4-FFF2-40B4-BE49-F238E27FC236}">
                    <a16:creationId xmlns:a16="http://schemas.microsoft.com/office/drawing/2014/main" id="{9FA898A2-3C0C-49FD-9962-1F36D27212D6}"/>
                  </a:ext>
                </a:extLst>
              </p:cNvPr>
              <p:cNvSpPr>
                <a:spLocks/>
              </p:cNvSpPr>
              <p:nvPr/>
            </p:nvSpPr>
            <p:spPr bwMode="auto">
              <a:xfrm>
                <a:off x="3662" y="3239"/>
                <a:ext cx="359" cy="1079"/>
              </a:xfrm>
              <a:custGeom>
                <a:avLst/>
                <a:gdLst>
                  <a:gd name="T0" fmla="*/ 120 w 241"/>
                  <a:gd name="T1" fmla="*/ 0 h 725"/>
                  <a:gd name="T2" fmla="*/ 0 w 241"/>
                  <a:gd name="T3" fmla="*/ 121 h 725"/>
                  <a:gd name="T4" fmla="*/ 0 w 241"/>
                  <a:gd name="T5" fmla="*/ 604 h 725"/>
                  <a:gd name="T6" fmla="*/ 120 w 241"/>
                  <a:gd name="T7" fmla="*/ 725 h 725"/>
                  <a:gd name="T8" fmla="*/ 241 w 241"/>
                  <a:gd name="T9" fmla="*/ 604 h 725"/>
                  <a:gd name="T10" fmla="*/ 241 w 241"/>
                  <a:gd name="T11" fmla="*/ 121 h 725"/>
                  <a:gd name="T12" fmla="*/ 120 w 241"/>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241" h="725">
                    <a:moveTo>
                      <a:pt x="120" y="0"/>
                    </a:moveTo>
                    <a:cubicBezTo>
                      <a:pt x="54" y="0"/>
                      <a:pt x="0" y="54"/>
                      <a:pt x="0" y="121"/>
                    </a:cubicBezTo>
                    <a:cubicBezTo>
                      <a:pt x="0" y="604"/>
                      <a:pt x="0" y="604"/>
                      <a:pt x="0" y="604"/>
                    </a:cubicBezTo>
                    <a:cubicBezTo>
                      <a:pt x="0" y="671"/>
                      <a:pt x="54" y="725"/>
                      <a:pt x="120" y="725"/>
                    </a:cubicBezTo>
                    <a:cubicBezTo>
                      <a:pt x="187" y="725"/>
                      <a:pt x="241" y="671"/>
                      <a:pt x="241" y="604"/>
                    </a:cubicBezTo>
                    <a:cubicBezTo>
                      <a:pt x="241" y="121"/>
                      <a:pt x="241" y="121"/>
                      <a:pt x="241" y="121"/>
                    </a:cubicBezTo>
                    <a:cubicBezTo>
                      <a:pt x="241" y="54"/>
                      <a:pt x="187"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5" name="Freeform 16">
                <a:extLst>
                  <a:ext uri="{FF2B5EF4-FFF2-40B4-BE49-F238E27FC236}">
                    <a16:creationId xmlns:a16="http://schemas.microsoft.com/office/drawing/2014/main" id="{D4895E5A-43B5-473D-ABAC-50C002C75672}"/>
                  </a:ext>
                </a:extLst>
              </p:cNvPr>
              <p:cNvSpPr>
                <a:spLocks/>
              </p:cNvSpPr>
              <p:nvPr/>
            </p:nvSpPr>
            <p:spPr bwMode="auto">
              <a:xfrm>
                <a:off x="2244" y="2852"/>
                <a:ext cx="904" cy="887"/>
              </a:xfrm>
              <a:custGeom>
                <a:avLst/>
                <a:gdLst>
                  <a:gd name="T0" fmla="*/ 389 w 607"/>
                  <a:gd name="T1" fmla="*/ 47 h 596"/>
                  <a:gd name="T2" fmla="*/ 47 w 607"/>
                  <a:gd name="T3" fmla="*/ 389 h 596"/>
                  <a:gd name="T4" fmla="*/ 47 w 607"/>
                  <a:gd name="T5" fmla="*/ 560 h 596"/>
                  <a:gd name="T6" fmla="*/ 132 w 607"/>
                  <a:gd name="T7" fmla="*/ 596 h 596"/>
                  <a:gd name="T8" fmla="*/ 218 w 607"/>
                  <a:gd name="T9" fmla="*/ 560 h 596"/>
                  <a:gd name="T10" fmla="*/ 560 w 607"/>
                  <a:gd name="T11" fmla="*/ 218 h 596"/>
                  <a:gd name="T12" fmla="*/ 560 w 607"/>
                  <a:gd name="T13" fmla="*/ 47 h 596"/>
                  <a:gd name="T14" fmla="*/ 389 w 607"/>
                  <a:gd name="T15" fmla="*/ 47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389" y="47"/>
                    </a:moveTo>
                    <a:cubicBezTo>
                      <a:pt x="47" y="389"/>
                      <a:pt x="47" y="389"/>
                      <a:pt x="47" y="389"/>
                    </a:cubicBezTo>
                    <a:cubicBezTo>
                      <a:pt x="0" y="437"/>
                      <a:pt x="0" y="513"/>
                      <a:pt x="47" y="560"/>
                    </a:cubicBezTo>
                    <a:cubicBezTo>
                      <a:pt x="71" y="584"/>
                      <a:pt x="102" y="596"/>
                      <a:pt x="132" y="596"/>
                    </a:cubicBezTo>
                    <a:cubicBezTo>
                      <a:pt x="163" y="596"/>
                      <a:pt x="194" y="584"/>
                      <a:pt x="218" y="560"/>
                    </a:cubicBezTo>
                    <a:cubicBezTo>
                      <a:pt x="560" y="218"/>
                      <a:pt x="560" y="218"/>
                      <a:pt x="560" y="218"/>
                    </a:cubicBezTo>
                    <a:cubicBezTo>
                      <a:pt x="607" y="171"/>
                      <a:pt x="607" y="95"/>
                      <a:pt x="560" y="47"/>
                    </a:cubicBezTo>
                    <a:cubicBezTo>
                      <a:pt x="513" y="0"/>
                      <a:pt x="436" y="0"/>
                      <a:pt x="389"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graphicFrame>
        <p:nvGraphicFramePr>
          <p:cNvPr id="140" name="Table 7">
            <a:extLst>
              <a:ext uri="{FF2B5EF4-FFF2-40B4-BE49-F238E27FC236}">
                <a16:creationId xmlns:a16="http://schemas.microsoft.com/office/drawing/2014/main" id="{E96D8F31-7A06-4B5B-9072-B62361B08A79}"/>
              </a:ext>
            </a:extLst>
          </p:cNvPr>
          <p:cNvGraphicFramePr>
            <a:graphicFrameLocks noGrp="1"/>
          </p:cNvGraphicFramePr>
          <p:nvPr>
            <p:extLst>
              <p:ext uri="{D42A27DB-BD31-4B8C-83A1-F6EECF244321}">
                <p14:modId xmlns:p14="http://schemas.microsoft.com/office/powerpoint/2010/main" val="3670378992"/>
              </p:ext>
            </p:extLst>
          </p:nvPr>
        </p:nvGraphicFramePr>
        <p:xfrm>
          <a:off x="1843087" y="3879061"/>
          <a:ext cx="4481666" cy="523944"/>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5239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Source Sans Pro"/>
                          <a:ea typeface="+mn-ea"/>
                          <a:cs typeface="+mn-cs"/>
                        </a:rPr>
                        <a:t>Thor Cluster</a:t>
                      </a:r>
                      <a:endParaRPr kumimoji="0" lang="en-US" sz="11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dirty="0">
                          <a:solidFill>
                            <a:schemeClr val="tx1">
                              <a:lumMod val="65000"/>
                              <a:lumOff val="35000"/>
                            </a:schemeClr>
                          </a:solidFill>
                        </a:rPr>
                        <a:t>ROXIE Cluster</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bl>
          </a:graphicData>
        </a:graphic>
      </p:graphicFrame>
      <p:sp>
        <p:nvSpPr>
          <p:cNvPr id="7" name="Slide Number Placeholder 6">
            <a:extLst>
              <a:ext uri="{FF2B5EF4-FFF2-40B4-BE49-F238E27FC236}">
                <a16:creationId xmlns:a16="http://schemas.microsoft.com/office/drawing/2014/main" id="{05350177-AA71-4A47-A039-8E743E7BA193}"/>
              </a:ext>
            </a:extLst>
          </p:cNvPr>
          <p:cNvSpPr>
            <a:spLocks noGrp="1"/>
          </p:cNvSpPr>
          <p:nvPr>
            <p:ph type="sldNum" sz="quarter" idx="12"/>
          </p:nvPr>
        </p:nvSpPr>
        <p:spPr/>
        <p:txBody>
          <a:bodyPr/>
          <a:lstStyle/>
          <a:p>
            <a:fld id="{6FE306A7-A228-4E07-8D4E-C1DA2C3F3993}" type="slidenum">
              <a:rPr lang="en-US" smtClean="0"/>
              <a:pPr/>
              <a:t>6</a:t>
            </a:fld>
            <a:endParaRPr lang="en-US" dirty="0"/>
          </a:p>
        </p:txBody>
      </p:sp>
    </p:spTree>
    <p:extLst>
      <p:ext uri="{BB962C8B-B14F-4D97-AF65-F5344CB8AC3E}">
        <p14:creationId xmlns:p14="http://schemas.microsoft.com/office/powerpoint/2010/main" val="2388602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E8B907-0E12-4C09-9588-76C910077343}"/>
              </a:ext>
            </a:extLst>
          </p:cNvPr>
          <p:cNvSpPr>
            <a:spLocks noGrp="1"/>
          </p:cNvSpPr>
          <p:nvPr>
            <p:ph sz="half" idx="1"/>
          </p:nvPr>
        </p:nvSpPr>
        <p:spPr/>
        <p:txBody>
          <a:bodyPr>
            <a:normAutofit lnSpcReduction="10000"/>
          </a:bodyPr>
          <a:lstStyle/>
          <a:p>
            <a:r>
              <a:rPr lang="en-US" dirty="0"/>
              <a:t>An intermediate stage during compilation</a:t>
            </a:r>
          </a:p>
          <a:p>
            <a:pPr lvl="1"/>
            <a:r>
              <a:rPr lang="en-US" dirty="0"/>
              <a:t>Separate syntax checking and code generation into two separate phases</a:t>
            </a:r>
          </a:p>
          <a:p>
            <a:r>
              <a:rPr lang="en-US" dirty="0"/>
              <a:t>Functions</a:t>
            </a:r>
          </a:p>
          <a:p>
            <a:pPr lvl="1"/>
            <a:r>
              <a:rPr lang="en-US" dirty="0"/>
              <a:t>Writing reusable code</a:t>
            </a:r>
          </a:p>
          <a:p>
            <a:r>
              <a:rPr lang="en-US" dirty="0"/>
              <a:t>Modules</a:t>
            </a:r>
          </a:p>
          <a:p>
            <a:pPr lvl="1"/>
            <a:r>
              <a:rPr lang="en-US" dirty="0"/>
              <a:t>Bundle up code to give it a better structure</a:t>
            </a:r>
          </a:p>
          <a:p>
            <a:r>
              <a:rPr lang="en-US" dirty="0"/>
              <a:t>Everything else</a:t>
            </a:r>
          </a:p>
          <a:p>
            <a:pPr lvl="1"/>
            <a:r>
              <a:rPr lang="en-US" dirty="0"/>
              <a:t>Additional features for most statements</a:t>
            </a:r>
          </a:p>
          <a:p>
            <a:endParaRPr lang="en-US" dirty="0"/>
          </a:p>
        </p:txBody>
      </p:sp>
      <p:graphicFrame>
        <p:nvGraphicFramePr>
          <p:cNvPr id="7" name="Content Placeholder 6">
            <a:extLst>
              <a:ext uri="{FF2B5EF4-FFF2-40B4-BE49-F238E27FC236}">
                <a16:creationId xmlns:a16="http://schemas.microsoft.com/office/drawing/2014/main" id="{0B5EE802-9F81-47E4-911A-54269D71B179}"/>
              </a:ext>
            </a:extLst>
          </p:cNvPr>
          <p:cNvGraphicFramePr>
            <a:graphicFrameLocks noGrp="1"/>
          </p:cNvGraphicFramePr>
          <p:nvPr>
            <p:ph sz="half" idx="2"/>
          </p:nvPr>
        </p:nvGraphicFramePr>
        <p:xfrm>
          <a:off x="4714875" y="1003698"/>
          <a:ext cx="4173141" cy="362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451F260D-F571-4A74-ACEC-7FDD1F31FC45}"/>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84105B65-25A8-4A1A-9ED5-71C0E70FE232}"/>
              </a:ext>
            </a:extLst>
          </p:cNvPr>
          <p:cNvSpPr>
            <a:spLocks noGrp="1"/>
          </p:cNvSpPr>
          <p:nvPr>
            <p:ph type="title"/>
          </p:nvPr>
        </p:nvSpPr>
        <p:spPr/>
        <p:txBody>
          <a:bodyPr/>
          <a:lstStyle/>
          <a:p>
            <a:r>
              <a:rPr lang="en-US" dirty="0"/>
              <a:t>What’s new</a:t>
            </a:r>
          </a:p>
        </p:txBody>
      </p:sp>
      <p:sp>
        <p:nvSpPr>
          <p:cNvPr id="4" name="Slide Number Placeholder 3">
            <a:extLst>
              <a:ext uri="{FF2B5EF4-FFF2-40B4-BE49-F238E27FC236}">
                <a16:creationId xmlns:a16="http://schemas.microsoft.com/office/drawing/2014/main" id="{64E052CC-ED97-4383-AF11-A39E31DC9C65}"/>
              </a:ext>
            </a:extLst>
          </p:cNvPr>
          <p:cNvSpPr>
            <a:spLocks noGrp="1"/>
          </p:cNvSpPr>
          <p:nvPr>
            <p:ph type="sldNum" sz="quarter" idx="12"/>
          </p:nvPr>
        </p:nvSpPr>
        <p:spPr/>
        <p:txBody>
          <a:bodyPr/>
          <a:lstStyle/>
          <a:p>
            <a:pPr algn="r"/>
            <a:fld id="{6FE306A7-A228-4E07-8D4E-C1DA2C3F3993}" type="slidenum">
              <a:rPr lang="en-US" smtClean="0"/>
              <a:pPr algn="r"/>
              <a:t>7</a:t>
            </a:fld>
            <a:endParaRPr lang="en-US"/>
          </a:p>
        </p:txBody>
      </p:sp>
    </p:spTree>
    <p:extLst>
      <p:ext uri="{BB962C8B-B14F-4D97-AF65-F5344CB8AC3E}">
        <p14:creationId xmlns:p14="http://schemas.microsoft.com/office/powerpoint/2010/main" val="2296131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E64D-9253-4C9E-8663-6A729A1C860C}"/>
              </a:ext>
            </a:extLst>
          </p:cNvPr>
          <p:cNvSpPr>
            <a:spLocks noGrp="1"/>
          </p:cNvSpPr>
          <p:nvPr>
            <p:ph type="title"/>
          </p:nvPr>
        </p:nvSpPr>
        <p:spPr>
          <a:xfrm>
            <a:off x="4408227" y="2055020"/>
            <a:ext cx="4230806" cy="1181239"/>
          </a:xfrm>
        </p:spPr>
        <p:txBody>
          <a:bodyPr/>
          <a:lstStyle/>
          <a:p>
            <a:pPr algn="ctr"/>
            <a:r>
              <a:rPr lang="en-US" b="1" dirty="0"/>
              <a:t>Demo</a:t>
            </a:r>
            <a:br>
              <a:rPr lang="en-US" b="1" dirty="0"/>
            </a:br>
            <a:br>
              <a:rPr lang="en-US" b="1" dirty="0"/>
            </a:br>
            <a:r>
              <a:rPr lang="en-US" sz="1600" b="1" dirty="0"/>
              <a:t>Atreya Bain</a:t>
            </a:r>
          </a:p>
        </p:txBody>
      </p:sp>
    </p:spTree>
    <p:extLst>
      <p:ext uri="{BB962C8B-B14F-4D97-AF65-F5344CB8AC3E}">
        <p14:creationId xmlns:p14="http://schemas.microsoft.com/office/powerpoint/2010/main" val="1717560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Autocompletion Options</a:t>
            </a:r>
          </a:p>
          <a:p>
            <a:pPr defTabSz="342900">
              <a:spcBef>
                <a:spcPts val="0"/>
              </a:spcBef>
              <a:spcAft>
                <a:spcPts val="2250"/>
              </a:spcAft>
            </a:pPr>
            <a:r>
              <a:rPr lang="en-US" sz="1500"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5" name="2021-08-04 16-30-09">
            <a:hlinkClick r:id="" action="ppaction://media"/>
            <a:extLst>
              <a:ext uri="{FF2B5EF4-FFF2-40B4-BE49-F238E27FC236}">
                <a16:creationId xmlns:a16="http://schemas.microsoft.com/office/drawing/2014/main" id="{288E2E73-F2AC-4182-987D-A4AAA6DB6F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87042" y="310696"/>
            <a:ext cx="5887808" cy="3564884"/>
          </a:xfrm>
          <a:prstGeom prst="rect">
            <a:avLst/>
          </a:prstGeom>
        </p:spPr>
      </p:pic>
      <p:sp>
        <p:nvSpPr>
          <p:cNvPr id="7" name="Slide Number Placeholder 6">
            <a:extLst>
              <a:ext uri="{FF2B5EF4-FFF2-40B4-BE49-F238E27FC236}">
                <a16:creationId xmlns:a16="http://schemas.microsoft.com/office/drawing/2014/main" id="{79D61D7F-CCAB-43B8-87F5-21841368C1B8}"/>
              </a:ext>
            </a:extLst>
          </p:cNvPr>
          <p:cNvSpPr>
            <a:spLocks noGrp="1"/>
          </p:cNvSpPr>
          <p:nvPr>
            <p:ph type="sldNum" sz="quarter" idx="12"/>
          </p:nvPr>
        </p:nvSpPr>
        <p:spPr/>
        <p:txBody>
          <a:bodyPr/>
          <a:lstStyle/>
          <a:p>
            <a:pPr algn="r"/>
            <a:fld id="{6FE306A7-A228-4E07-8D4E-C1DA2C3F3993}" type="slidenum">
              <a:rPr lang="en-US" smtClean="0"/>
              <a:pPr algn="r"/>
              <a:t>9</a:t>
            </a:fld>
            <a:endParaRPr lang="en-US" dirty="0"/>
          </a:p>
        </p:txBody>
      </p:sp>
    </p:spTree>
    <p:extLst>
      <p:ext uri="{BB962C8B-B14F-4D97-AF65-F5344CB8AC3E}">
        <p14:creationId xmlns:p14="http://schemas.microsoft.com/office/powerpoint/2010/main" val="247506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1_LNRS - 2016 Template">
  <a:themeElements>
    <a:clrScheme name="Custom 4">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LNRS - 2016 Template">
  <a:themeElements>
    <a:clrScheme name="Custom 4">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7114</TotalTime>
  <Words>2924</Words>
  <Application>Microsoft Office PowerPoint</Application>
  <PresentationFormat>On-screen Show (16:9)</PresentationFormat>
  <Paragraphs>685</Paragraphs>
  <Slides>26</Slides>
  <Notes>26</Notes>
  <HiddenSlides>0</HiddenSlides>
  <MMClips>6</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Arial Black</vt:lpstr>
      <vt:lpstr>Calibri</vt:lpstr>
      <vt:lpstr>Droid Serif</vt:lpstr>
      <vt:lpstr>Source Sans Pro</vt:lpstr>
      <vt:lpstr>Source Sans Pro Light</vt:lpstr>
      <vt:lpstr>Source Sans Pro Semibold</vt:lpstr>
      <vt:lpstr>Times New Roman</vt:lpstr>
      <vt:lpstr>1_LNRS - 2016 Template</vt:lpstr>
      <vt:lpstr>2_LNRS - 2016 Template</vt:lpstr>
      <vt:lpstr>PowerPoint Presentation</vt:lpstr>
      <vt:lpstr>Agenda</vt:lpstr>
      <vt:lpstr>Why an SQL-like language?</vt:lpstr>
      <vt:lpstr>SQL &amp; HPCC</vt:lpstr>
      <vt:lpstr> HSQL Capabilities</vt:lpstr>
      <vt:lpstr>A layered solution</vt:lpstr>
      <vt:lpstr>What’s new</vt:lpstr>
      <vt:lpstr>Demo  Atreya Bain</vt:lpstr>
      <vt:lpstr>Using HSQL</vt:lpstr>
      <vt:lpstr>Using HSQL</vt:lpstr>
      <vt:lpstr>Using HSQL</vt:lpstr>
      <vt:lpstr>Using HSQL</vt:lpstr>
      <vt:lpstr>Using HSQL</vt:lpstr>
      <vt:lpstr>SELECT</vt:lpstr>
      <vt:lpstr>SELECT</vt:lpstr>
      <vt:lpstr>SELECT</vt:lpstr>
      <vt:lpstr>SELECT</vt:lpstr>
      <vt:lpstr>Visualizations</vt:lpstr>
      <vt:lpstr>Visualizations</vt:lpstr>
      <vt:lpstr>Functions</vt:lpstr>
      <vt:lpstr>Modules</vt:lpstr>
      <vt:lpstr>Exporting</vt:lpstr>
      <vt:lpstr>Machine Learning</vt:lpstr>
      <vt:lpstr>Machine Learning</vt:lpstr>
      <vt:lpstr>Using HSQL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Frauenhoffer</dc:creator>
  <cp:lastModifiedBy>Kashani, Mahdi (RIS-ATL)</cp:lastModifiedBy>
  <cp:revision>542</cp:revision>
  <dcterms:created xsi:type="dcterms:W3CDTF">2015-07-26T09:19:47Z</dcterms:created>
  <dcterms:modified xsi:type="dcterms:W3CDTF">2021-09-11T15:56:07Z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49ac42a-3eb4-4074-b885-aea26bd6241e_Enabled">
    <vt:lpwstr>true</vt:lpwstr>
  </property>
  <property fmtid="{D5CDD505-2E9C-101B-9397-08002B2CF9AE}" pid="3" name="MSIP_Label_549ac42a-3eb4-4074-b885-aea26bd6241e_SetDate">
    <vt:lpwstr>2021-08-30T14:11:08Z</vt:lpwstr>
  </property>
  <property fmtid="{D5CDD505-2E9C-101B-9397-08002B2CF9AE}" pid="4" name="MSIP_Label_549ac42a-3eb4-4074-b885-aea26bd6241e_Method">
    <vt:lpwstr>Standard</vt:lpwstr>
  </property>
  <property fmtid="{D5CDD505-2E9C-101B-9397-08002B2CF9AE}" pid="5" name="MSIP_Label_549ac42a-3eb4-4074-b885-aea26bd6241e_Name">
    <vt:lpwstr>General Business</vt:lpwstr>
  </property>
  <property fmtid="{D5CDD505-2E9C-101B-9397-08002B2CF9AE}" pid="6" name="MSIP_Label_549ac42a-3eb4-4074-b885-aea26bd6241e_SiteId">
    <vt:lpwstr>9274ee3f-9425-4109-a27f-9fb15c10675d</vt:lpwstr>
  </property>
  <property fmtid="{D5CDD505-2E9C-101B-9397-08002B2CF9AE}" pid="7" name="MSIP_Label_549ac42a-3eb4-4074-b885-aea26bd6241e_ActionId">
    <vt:lpwstr>3ee0799b-664a-4586-8f43-00d1aa637ee1</vt:lpwstr>
  </property>
  <property fmtid="{D5CDD505-2E9C-101B-9397-08002B2CF9AE}" pid="8" name="MSIP_Label_549ac42a-3eb4-4074-b885-aea26bd6241e_ContentBits">
    <vt:lpwstr>0</vt:lpwstr>
  </property>
</Properties>
</file>